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67" r:id="rId2"/>
    <p:sldId id="280" r:id="rId3"/>
    <p:sldId id="279" r:id="rId4"/>
    <p:sldId id="281" r:id="rId5"/>
    <p:sldId id="282" r:id="rId6"/>
    <p:sldId id="294" r:id="rId7"/>
    <p:sldId id="283" r:id="rId8"/>
    <p:sldId id="284" r:id="rId9"/>
    <p:sldId id="271" r:id="rId10"/>
    <p:sldId id="276" r:id="rId11"/>
    <p:sldId id="291" r:id="rId12"/>
    <p:sldId id="323" r:id="rId13"/>
    <p:sldId id="304" r:id="rId14"/>
    <p:sldId id="306" r:id="rId15"/>
    <p:sldId id="292" r:id="rId16"/>
    <p:sldId id="293" r:id="rId17"/>
    <p:sldId id="296" r:id="rId18"/>
    <p:sldId id="303" r:id="rId19"/>
    <p:sldId id="299" r:id="rId20"/>
    <p:sldId id="300" r:id="rId21"/>
    <p:sldId id="321" r:id="rId22"/>
    <p:sldId id="273" r:id="rId23"/>
    <p:sldId id="277" r:id="rId24"/>
    <p:sldId id="298" r:id="rId25"/>
    <p:sldId id="301" r:id="rId26"/>
    <p:sldId id="324" r:id="rId27"/>
    <p:sldId id="295" r:id="rId28"/>
    <p:sldId id="322" r:id="rId29"/>
    <p:sldId id="297" r:id="rId30"/>
    <p:sldId id="288" r:id="rId31"/>
    <p:sldId id="289" r:id="rId32"/>
    <p:sldId id="305" r:id="rId33"/>
    <p:sldId id="274" r:id="rId34"/>
    <p:sldId id="278" r:id="rId35"/>
    <p:sldId id="308" r:id="rId36"/>
    <p:sldId id="311" r:id="rId37"/>
    <p:sldId id="313" r:id="rId38"/>
    <p:sldId id="315" r:id="rId39"/>
    <p:sldId id="317" r:id="rId40"/>
    <p:sldId id="319" r:id="rId41"/>
    <p:sldId id="320" r:id="rId42"/>
    <p:sldId id="286" r:id="rId43"/>
    <p:sldId id="285" r:id="rId44"/>
    <p:sldId id="287" r:id="rId45"/>
    <p:sldId id="29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823183-2095-03F0-341F-AC810E2ABEC1}" v="253" dt="2018-12-02T23:35:02.308"/>
    <p1510:client id="{4146BC8C-92E5-6FF8-BAFE-13737380DEE6}" v="1" dt="2018-12-02T19:45:15.469"/>
    <p1510:client id="{463D7C29-B2DA-E76F-83BF-2C256E16C308}" v="72" dt="2018-12-02T20:45:28.850"/>
    <p1510:client id="{641BF1F0-380B-D8A1-E440-5DCB055D6BC9}" v="1838" dt="2018-12-03T01:39:13.386"/>
    <p1510:client id="{58EB9474-2ED1-C323-7C23-B56F048887A5}" v="380" dt="2018-12-03T01:26:12.674"/>
    <p1510:client id="{20FCB328-D0DE-1CA2-0D95-B9949173153D}" v="3" dt="2018-12-02T05:59:07.887"/>
    <p1510:client id="{98C41F02-4F3D-CA6F-4002-F0FE8AAAFA22}" v="567" dt="2018-12-02T20:10:28.782"/>
    <p1510:client id="{83A048D1-C487-220F-8D07-CE5D9B20DC0A}" v="88" dt="2018-12-02T18:18:49.482"/>
    <p1510:client id="{EF45F2AC-191B-9B7D-C9D1-1E32C9F5E10D}" v="4533" dt="2018-12-03T01:10:29.814"/>
    <p1510:client id="{B0C4949B-C530-06C4-CDD0-06719AC2CDC0}" v="55" dt="2018-12-02T22:21:00.119"/>
    <p1510:client id="{3668F3AD-AC08-0801-1014-071ED790D739}" v="47" dt="2018-12-03T00:46:37.362"/>
    <p1510:client id="{3D4393CA-F963-375F-4B17-EE8C8B40CB87}" v="24" dt="2018-12-03T04:20:57.655"/>
    <p1510:client id="{FA211B84-9B8D-0CA7-72D4-9BE0637AABA5}" v="6" dt="2018-12-03T05:00:58.265"/>
  </p1510:revLst>
</p1510:revInfo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27"/>
  </p:normalViewPr>
  <p:slideViewPr>
    <p:cSldViewPr snapToGrid="0">
      <p:cViewPr>
        <p:scale>
          <a:sx n="1" d="2"/>
          <a:sy n="1" d="2"/>
        </p:scale>
        <p:origin x="2384" y="110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53" Type="http://schemas.microsoft.com/office/2016/11/relationships/changesInfo" Target="changesInfos/changesInfo1.xml"/><Relationship Id="rId54" Type="http://schemas.microsoft.com/office/2015/10/relationships/revisionInfo" Target="revisionInfo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handoutMaster" Target="handoutMasters/handoutMaster1.xml"/><Relationship Id="rId4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enhua Wang" userId="S::zw149@duke.edu::280cc5ac-d3d3-4e7b-b691-7258f0ae5464" providerId="AD" clId="Web-{4146BC8C-92E5-6FF8-BAFE-13737380DEE6}"/>
    <pc:docChg chg="modSld">
      <pc:chgData name="Zhenhua Wang" userId="S::zw149@duke.edu::280cc5ac-d3d3-4e7b-b691-7258f0ae5464" providerId="AD" clId="Web-{4146BC8C-92E5-6FF8-BAFE-13737380DEE6}" dt="2018-12-02T19:45:15.469" v="0" actId="14100"/>
      <pc:docMkLst>
        <pc:docMk/>
      </pc:docMkLst>
      <pc:sldChg chg="modSp">
        <pc:chgData name="Zhenhua Wang" userId="S::zw149@duke.edu::280cc5ac-d3d3-4e7b-b691-7258f0ae5464" providerId="AD" clId="Web-{4146BC8C-92E5-6FF8-BAFE-13737380DEE6}" dt="2018-12-02T19:45:15.469" v="0" actId="14100"/>
        <pc:sldMkLst>
          <pc:docMk/>
          <pc:sldMk cId="2180857988" sldId="294"/>
        </pc:sldMkLst>
        <pc:picChg chg="mod">
          <ac:chgData name="Zhenhua Wang" userId="S::zw149@duke.edu::280cc5ac-d3d3-4e7b-b691-7258f0ae5464" providerId="AD" clId="Web-{4146BC8C-92E5-6FF8-BAFE-13737380DEE6}" dt="2018-12-02T19:45:15.469" v="0" actId="14100"/>
          <ac:picMkLst>
            <pc:docMk/>
            <pc:sldMk cId="2180857988" sldId="294"/>
            <ac:picMk id="4" creationId="{165D383B-A31C-4CFE-A1C3-F8C0D2FDBEF7}"/>
          </ac:picMkLst>
        </pc:picChg>
      </pc:sldChg>
    </pc:docChg>
  </pc:docChgLst>
  <pc:docChgLst>
    <pc:chgData name="Vivek Sahukar" userId="S::vs165@duke.edu::0994fecb-262c-4ea1-b310-a26eae70354b" providerId="AD" clId="Web-{EF45F2AC-191B-9B7D-C9D1-1E32C9F5E10D}"/>
    <pc:docChg chg="addSld delSld modSld sldOrd">
      <pc:chgData name="Vivek Sahukar" userId="S::vs165@duke.edu::0994fecb-262c-4ea1-b310-a26eae70354b" providerId="AD" clId="Web-{EF45F2AC-191B-9B7D-C9D1-1E32C9F5E10D}" dt="2018-12-03T01:10:29.814" v="6428" actId="14100"/>
      <pc:docMkLst>
        <pc:docMk/>
      </pc:docMkLst>
      <pc:sldChg chg="modSp">
        <pc:chgData name="Vivek Sahukar" userId="S::vs165@duke.edu::0994fecb-262c-4ea1-b310-a26eae70354b" providerId="AD" clId="Web-{EF45F2AC-191B-9B7D-C9D1-1E32C9F5E10D}" dt="2018-12-02T21:48:31.799" v="2168" actId="20577"/>
        <pc:sldMkLst>
          <pc:docMk/>
          <pc:sldMk cId="1938106759" sldId="278"/>
        </pc:sldMkLst>
        <pc:spChg chg="mod">
          <ac:chgData name="Vivek Sahukar" userId="S::vs165@duke.edu::0994fecb-262c-4ea1-b310-a26eae70354b" providerId="AD" clId="Web-{EF45F2AC-191B-9B7D-C9D1-1E32C9F5E10D}" dt="2018-12-02T21:30:17.375" v="1689" actId="20577"/>
          <ac:spMkLst>
            <pc:docMk/>
            <pc:sldMk cId="1938106759" sldId="278"/>
            <ac:spMk id="2" creationId="{00000000-0000-0000-0000-000000000000}"/>
          </ac:spMkLst>
        </pc:spChg>
        <pc:spChg chg="mod">
          <ac:chgData name="Vivek Sahukar" userId="S::vs165@duke.edu::0994fecb-262c-4ea1-b310-a26eae70354b" providerId="AD" clId="Web-{EF45F2AC-191B-9B7D-C9D1-1E32C9F5E10D}" dt="2018-12-02T21:48:31.799" v="2168" actId="20577"/>
          <ac:spMkLst>
            <pc:docMk/>
            <pc:sldMk cId="1938106759" sldId="278"/>
            <ac:spMk id="3" creationId="{00000000-0000-0000-0000-000000000000}"/>
          </ac:spMkLst>
        </pc:spChg>
      </pc:sldChg>
      <pc:sldChg chg="modSp">
        <pc:chgData name="Vivek Sahukar" userId="S::vs165@duke.edu::0994fecb-262c-4ea1-b310-a26eae70354b" providerId="AD" clId="Web-{EF45F2AC-191B-9B7D-C9D1-1E32C9F5E10D}" dt="2018-12-02T23:38:37.234" v="6314" actId="20577"/>
        <pc:sldMkLst>
          <pc:docMk/>
          <pc:sldMk cId="289201977" sldId="285"/>
        </pc:sldMkLst>
        <pc:spChg chg="mod">
          <ac:chgData name="Vivek Sahukar" userId="S::vs165@duke.edu::0994fecb-262c-4ea1-b310-a26eae70354b" providerId="AD" clId="Web-{EF45F2AC-191B-9B7D-C9D1-1E32C9F5E10D}" dt="2018-12-02T23:38:37.234" v="6314" actId="20577"/>
          <ac:spMkLst>
            <pc:docMk/>
            <pc:sldMk cId="289201977" sldId="285"/>
            <ac:spMk id="3" creationId="{00000000-0000-0000-0000-000000000000}"/>
          </ac:spMkLst>
        </pc:spChg>
      </pc:sldChg>
      <pc:sldChg chg="modSp">
        <pc:chgData name="Vivek Sahukar" userId="S::vs165@duke.edu::0994fecb-262c-4ea1-b310-a26eae70354b" providerId="AD" clId="Web-{EF45F2AC-191B-9B7D-C9D1-1E32C9F5E10D}" dt="2018-12-02T20:41:37.749" v="28" actId="20577"/>
        <pc:sldMkLst>
          <pc:docMk/>
          <pc:sldMk cId="1795529086" sldId="290"/>
        </pc:sldMkLst>
        <pc:spChg chg="mod">
          <ac:chgData name="Vivek Sahukar" userId="S::vs165@duke.edu::0994fecb-262c-4ea1-b310-a26eae70354b" providerId="AD" clId="Web-{EF45F2AC-191B-9B7D-C9D1-1E32C9F5E10D}" dt="2018-12-02T20:41:37.749" v="28" actId="20577"/>
          <ac:spMkLst>
            <pc:docMk/>
            <pc:sldMk cId="1795529086" sldId="290"/>
            <ac:spMk id="3" creationId="{00000000-0000-0000-0000-000000000000}"/>
          </ac:spMkLst>
        </pc:spChg>
      </pc:sldChg>
      <pc:sldChg chg="new del">
        <pc:chgData name="Vivek Sahukar" userId="S::vs165@duke.edu::0994fecb-262c-4ea1-b310-a26eae70354b" providerId="AD" clId="Web-{EF45F2AC-191B-9B7D-C9D1-1E32C9F5E10D}" dt="2018-12-02T21:14:45.559" v="650"/>
        <pc:sldMkLst>
          <pc:docMk/>
          <pc:sldMk cId="212768140" sldId="308"/>
        </pc:sldMkLst>
      </pc:sldChg>
      <pc:sldChg chg="addSp delSp modSp add replId modNotes">
        <pc:chgData name="Vivek Sahukar" userId="S::vs165@duke.edu::0994fecb-262c-4ea1-b310-a26eae70354b" providerId="AD" clId="Web-{EF45F2AC-191B-9B7D-C9D1-1E32C9F5E10D}" dt="2018-12-03T01:10:24.814" v="6426"/>
        <pc:sldMkLst>
          <pc:docMk/>
          <pc:sldMk cId="2075010213" sldId="308"/>
        </pc:sldMkLst>
        <pc:spChg chg="mod">
          <ac:chgData name="Vivek Sahukar" userId="S::vs165@duke.edu::0994fecb-262c-4ea1-b310-a26eae70354b" providerId="AD" clId="Web-{EF45F2AC-191B-9B7D-C9D1-1E32C9F5E10D}" dt="2018-12-02T22:58:11.386" v="3093" actId="20577"/>
          <ac:spMkLst>
            <pc:docMk/>
            <pc:sldMk cId="2075010213" sldId="308"/>
            <ac:spMk id="2" creationId="{00000000-0000-0000-0000-000000000000}"/>
          </ac:spMkLst>
        </pc:spChg>
        <pc:spChg chg="del mod">
          <ac:chgData name="Vivek Sahukar" userId="S::vs165@duke.edu::0994fecb-262c-4ea1-b310-a26eae70354b" providerId="AD" clId="Web-{EF45F2AC-191B-9B7D-C9D1-1E32C9F5E10D}" dt="2018-12-02T21:17:26.543" v="658"/>
          <ac:spMkLst>
            <pc:docMk/>
            <pc:sldMk cId="2075010213" sldId="308"/>
            <ac:spMk id="3" creationId="{00000000-0000-0000-0000-000000000000}"/>
          </ac:spMkLst>
        </pc:spChg>
        <pc:spChg chg="add del mod">
          <ac:chgData name="Vivek Sahukar" userId="S::vs165@duke.edu::0994fecb-262c-4ea1-b310-a26eae70354b" providerId="AD" clId="Web-{EF45F2AC-191B-9B7D-C9D1-1E32C9F5E10D}" dt="2018-12-03T01:10:24.814" v="6426"/>
          <ac:spMkLst>
            <pc:docMk/>
            <pc:sldMk cId="2075010213" sldId="308"/>
            <ac:spMk id="5" creationId="{94573851-39E0-4B28-8AA3-5CB2DD42A35E}"/>
          </ac:spMkLst>
        </pc:spChg>
        <pc:spChg chg="add mod">
          <ac:chgData name="Vivek Sahukar" userId="S::vs165@duke.edu::0994fecb-262c-4ea1-b310-a26eae70354b" providerId="AD" clId="Web-{EF45F2AC-191B-9B7D-C9D1-1E32C9F5E10D}" dt="2018-12-02T21:18:56.762" v="671" actId="20577"/>
          <ac:spMkLst>
            <pc:docMk/>
            <pc:sldMk cId="2075010213" sldId="308"/>
            <ac:spMk id="6" creationId="{0FB49220-F4E9-4B00-BFB4-9790571A0E6D}"/>
          </ac:spMkLst>
        </pc:spChg>
        <pc:spChg chg="add del mod">
          <ac:chgData name="Vivek Sahukar" userId="S::vs165@duke.edu::0994fecb-262c-4ea1-b310-a26eae70354b" providerId="AD" clId="Web-{EF45F2AC-191B-9B7D-C9D1-1E32C9F5E10D}" dt="2018-12-02T21:20:53.622" v="742"/>
          <ac:spMkLst>
            <pc:docMk/>
            <pc:sldMk cId="2075010213" sldId="308"/>
            <ac:spMk id="9" creationId="{3F232B4B-B505-4117-BA68-994A8BC79118}"/>
          </ac:spMkLst>
        </pc:spChg>
        <pc:spChg chg="add mod">
          <ac:chgData name="Vivek Sahukar" userId="S::vs165@duke.edu::0994fecb-262c-4ea1-b310-a26eae70354b" providerId="AD" clId="Web-{EF45F2AC-191B-9B7D-C9D1-1E32C9F5E10D}" dt="2018-12-02T22:08:08.145" v="2171" actId="1076"/>
          <ac:spMkLst>
            <pc:docMk/>
            <pc:sldMk cId="2075010213" sldId="308"/>
            <ac:spMk id="10" creationId="{AED1F8AA-63C3-419F-9DC3-C146F1C2E39D}"/>
          </ac:spMkLst>
        </pc:spChg>
        <pc:spChg chg="add mod">
          <ac:chgData name="Vivek Sahukar" userId="S::vs165@duke.edu::0994fecb-262c-4ea1-b310-a26eae70354b" providerId="AD" clId="Web-{EF45F2AC-191B-9B7D-C9D1-1E32C9F5E10D}" dt="2018-12-02T22:08:20.832" v="2175" actId="1076"/>
          <ac:spMkLst>
            <pc:docMk/>
            <pc:sldMk cId="2075010213" sldId="308"/>
            <ac:spMk id="11" creationId="{209853A2-C3B4-43EA-A997-413D9D3D2B13}"/>
          </ac:spMkLst>
        </pc:spChg>
        <pc:graphicFrameChg chg="add del mod modGraphic">
          <ac:chgData name="Vivek Sahukar" userId="S::vs165@duke.edu::0994fecb-262c-4ea1-b310-a26eae70354b" providerId="AD" clId="Web-{EF45F2AC-191B-9B7D-C9D1-1E32C9F5E10D}" dt="2018-12-02T22:09:14.458" v="2185"/>
          <ac:graphicFrameMkLst>
            <pc:docMk/>
            <pc:sldMk cId="2075010213" sldId="308"/>
            <ac:graphicFrameMk id="13" creationId="{5AD8596B-359D-4F65-A72B-667F6F230D66}"/>
          </ac:graphicFrameMkLst>
        </pc:graphicFrameChg>
        <pc:graphicFrameChg chg="add mod modGraphic">
          <ac:chgData name="Vivek Sahukar" userId="S::vs165@duke.edu::0994fecb-262c-4ea1-b310-a26eae70354b" providerId="AD" clId="Web-{EF45F2AC-191B-9B7D-C9D1-1E32C9F5E10D}" dt="2018-12-02T22:20:49.709" v="2538"/>
          <ac:graphicFrameMkLst>
            <pc:docMk/>
            <pc:sldMk cId="2075010213" sldId="308"/>
            <ac:graphicFrameMk id="14" creationId="{6004D11F-A881-4B4C-80ED-2787534D1748}"/>
          </ac:graphicFrameMkLst>
        </pc:graphicFrameChg>
        <pc:graphicFrameChg chg="add del mod">
          <ac:chgData name="Vivek Sahukar" userId="S::vs165@duke.edu::0994fecb-262c-4ea1-b310-a26eae70354b" providerId="AD" clId="Web-{EF45F2AC-191B-9B7D-C9D1-1E32C9F5E10D}" dt="2018-12-02T22:10:58.145" v="2318"/>
          <ac:graphicFrameMkLst>
            <pc:docMk/>
            <pc:sldMk cId="2075010213" sldId="308"/>
            <ac:graphicFrameMk id="17" creationId="{08881AC0-249B-478B-A878-80C10742BEA5}"/>
          </ac:graphicFrameMkLst>
        </pc:graphicFrameChg>
        <pc:picChg chg="add del mod ord">
          <ac:chgData name="Vivek Sahukar" userId="S::vs165@duke.edu::0994fecb-262c-4ea1-b310-a26eae70354b" providerId="AD" clId="Web-{EF45F2AC-191B-9B7D-C9D1-1E32C9F5E10D}" dt="2018-12-03T01:10:24.814" v="6426"/>
          <ac:picMkLst>
            <pc:docMk/>
            <pc:sldMk cId="2075010213" sldId="308"/>
            <ac:picMk id="4" creationId="{EAE36F5B-9F39-4877-84C9-EE0FF58E6FD5}"/>
          </ac:picMkLst>
        </pc:picChg>
        <pc:picChg chg="add mod">
          <ac:chgData name="Vivek Sahukar" userId="S::vs165@duke.edu::0994fecb-262c-4ea1-b310-a26eae70354b" providerId="AD" clId="Web-{EF45F2AC-191B-9B7D-C9D1-1E32C9F5E10D}" dt="2018-12-02T22:08:27.582" v="2177" actId="1076"/>
          <ac:picMkLst>
            <pc:docMk/>
            <pc:sldMk cId="2075010213" sldId="308"/>
            <ac:picMk id="7" creationId="{34F83E96-195A-450A-82C6-5C91F24D4A35}"/>
          </ac:picMkLst>
        </pc:picChg>
      </pc:sldChg>
      <pc:sldChg chg="modSp add del ord replId">
        <pc:chgData name="Vivek Sahukar" userId="S::vs165@duke.edu::0994fecb-262c-4ea1-b310-a26eae70354b" providerId="AD" clId="Web-{EF45F2AC-191B-9B7D-C9D1-1E32C9F5E10D}" dt="2018-12-02T22:14:20.989" v="2472"/>
        <pc:sldMkLst>
          <pc:docMk/>
          <pc:sldMk cId="3899829693" sldId="309"/>
        </pc:sldMkLst>
        <pc:spChg chg="mod">
          <ac:chgData name="Vivek Sahukar" userId="S::vs165@duke.edu::0994fecb-262c-4ea1-b310-a26eae70354b" providerId="AD" clId="Web-{EF45F2AC-191B-9B7D-C9D1-1E32C9F5E10D}" dt="2018-12-02T21:30:59.078" v="1728" actId="20577"/>
          <ac:spMkLst>
            <pc:docMk/>
            <pc:sldMk cId="3899829693" sldId="309"/>
            <ac:spMk id="2" creationId="{00000000-0000-0000-0000-000000000000}"/>
          </ac:spMkLst>
        </pc:spChg>
        <pc:spChg chg="mod">
          <ac:chgData name="Vivek Sahukar" userId="S::vs165@duke.edu::0994fecb-262c-4ea1-b310-a26eae70354b" providerId="AD" clId="Web-{EF45F2AC-191B-9B7D-C9D1-1E32C9F5E10D}" dt="2018-12-02T21:31:04.094" v="1732" actId="20577"/>
          <ac:spMkLst>
            <pc:docMk/>
            <pc:sldMk cId="3899829693" sldId="309"/>
            <ac:spMk id="3" creationId="{00000000-0000-0000-0000-000000000000}"/>
          </ac:spMkLst>
        </pc:spChg>
      </pc:sldChg>
      <pc:sldChg chg="modSp add del replId">
        <pc:chgData name="Vivek Sahukar" userId="S::vs165@duke.edu::0994fecb-262c-4ea1-b310-a26eae70354b" providerId="AD" clId="Web-{EF45F2AC-191B-9B7D-C9D1-1E32C9F5E10D}" dt="2018-12-02T22:15:29.505" v="2490"/>
        <pc:sldMkLst>
          <pc:docMk/>
          <pc:sldMk cId="1930192511" sldId="310"/>
        </pc:sldMkLst>
        <pc:spChg chg="mod">
          <ac:chgData name="Vivek Sahukar" userId="S::vs165@duke.edu::0994fecb-262c-4ea1-b310-a26eae70354b" providerId="AD" clId="Web-{EF45F2AC-191B-9B7D-C9D1-1E32C9F5E10D}" dt="2018-12-02T21:32:38.094" v="1833" actId="20577"/>
          <ac:spMkLst>
            <pc:docMk/>
            <pc:sldMk cId="1930192511" sldId="310"/>
            <ac:spMk id="2" creationId="{00000000-0000-0000-0000-000000000000}"/>
          </ac:spMkLst>
        </pc:spChg>
      </pc:sldChg>
      <pc:sldChg chg="addSp delSp modSp add del replId modNotes">
        <pc:chgData name="Vivek Sahukar" userId="S::vs165@duke.edu::0994fecb-262c-4ea1-b310-a26eae70354b" providerId="AD" clId="Web-{EF45F2AC-191B-9B7D-C9D1-1E32C9F5E10D}" dt="2018-12-03T01:10:29.814" v="6428" actId="14100"/>
        <pc:sldMkLst>
          <pc:docMk/>
          <pc:sldMk cId="1628272303" sldId="311"/>
        </pc:sldMkLst>
        <pc:spChg chg="mod">
          <ac:chgData name="Vivek Sahukar" userId="S::vs165@duke.edu::0994fecb-262c-4ea1-b310-a26eae70354b" providerId="AD" clId="Web-{EF45F2AC-191B-9B7D-C9D1-1E32C9F5E10D}" dt="2018-12-02T22:14:32.428" v="2474" actId="20577"/>
          <ac:spMkLst>
            <pc:docMk/>
            <pc:sldMk cId="1628272303" sldId="311"/>
            <ac:spMk id="2" creationId="{00000000-0000-0000-0000-000000000000}"/>
          </ac:spMkLst>
        </pc:spChg>
        <pc:spChg chg="add del mod">
          <ac:chgData name="Vivek Sahukar" userId="S::vs165@duke.edu::0994fecb-262c-4ea1-b310-a26eae70354b" providerId="AD" clId="Web-{EF45F2AC-191B-9B7D-C9D1-1E32C9F5E10D}" dt="2018-12-03T01:09:14.266" v="6403"/>
          <ac:spMkLst>
            <pc:docMk/>
            <pc:sldMk cId="1628272303" sldId="311"/>
            <ac:spMk id="4" creationId="{2E68EA14-B8D0-4735-973D-E92BD26620B9}"/>
          </ac:spMkLst>
        </pc:spChg>
        <pc:spChg chg="add mod">
          <ac:chgData name="Vivek Sahukar" userId="S::vs165@duke.edu::0994fecb-262c-4ea1-b310-a26eae70354b" providerId="AD" clId="Web-{EF45F2AC-191B-9B7D-C9D1-1E32C9F5E10D}" dt="2018-12-03T01:09:37.798" v="6411" actId="1076"/>
          <ac:spMkLst>
            <pc:docMk/>
            <pc:sldMk cId="1628272303" sldId="311"/>
            <ac:spMk id="8" creationId="{378DF3BF-3D1E-4091-9883-17D680E25441}"/>
          </ac:spMkLst>
        </pc:spChg>
        <pc:spChg chg="add del mod">
          <ac:chgData name="Vivek Sahukar" userId="S::vs165@duke.edu::0994fecb-262c-4ea1-b310-a26eae70354b" providerId="AD" clId="Web-{EF45F2AC-191B-9B7D-C9D1-1E32C9F5E10D}" dt="2018-12-02T21:35:10.735" v="1956"/>
          <ac:spMkLst>
            <pc:docMk/>
            <pc:sldMk cId="1628272303" sldId="311"/>
            <ac:spMk id="9" creationId="{C83E831E-A2A6-4BB9-99BD-802D5C7D471A}"/>
          </ac:spMkLst>
        </pc:spChg>
        <pc:spChg chg="mod">
          <ac:chgData name="Vivek Sahukar" userId="S::vs165@duke.edu::0994fecb-262c-4ea1-b310-a26eae70354b" providerId="AD" clId="Web-{EF45F2AC-191B-9B7D-C9D1-1E32C9F5E10D}" dt="2018-12-02T22:14:47.865" v="2476" actId="1076"/>
          <ac:spMkLst>
            <pc:docMk/>
            <pc:sldMk cId="1628272303" sldId="311"/>
            <ac:spMk id="10" creationId="{AED1F8AA-63C3-419F-9DC3-C146F1C2E39D}"/>
          </ac:spMkLst>
        </pc:spChg>
        <pc:spChg chg="mod">
          <ac:chgData name="Vivek Sahukar" userId="S::vs165@duke.edu::0994fecb-262c-4ea1-b310-a26eae70354b" providerId="AD" clId="Web-{EF45F2AC-191B-9B7D-C9D1-1E32C9F5E10D}" dt="2018-12-02T22:14:55.083" v="2477" actId="1076"/>
          <ac:spMkLst>
            <pc:docMk/>
            <pc:sldMk cId="1628272303" sldId="311"/>
            <ac:spMk id="11" creationId="{209853A2-C3B4-43EA-A997-413D9D3D2B13}"/>
          </ac:spMkLst>
        </pc:spChg>
        <pc:spChg chg="add del mod">
          <ac:chgData name="Vivek Sahukar" userId="S::vs165@duke.edu::0994fecb-262c-4ea1-b310-a26eae70354b" providerId="AD" clId="Web-{EF45F2AC-191B-9B7D-C9D1-1E32C9F5E10D}" dt="2018-12-02T21:35:22.266" v="1959"/>
          <ac:spMkLst>
            <pc:docMk/>
            <pc:sldMk cId="1628272303" sldId="311"/>
            <ac:spMk id="13" creationId="{E3621AB4-F651-40BD-85CA-EFC445D71ED3}"/>
          </ac:spMkLst>
        </pc:spChg>
        <pc:graphicFrameChg chg="add mod modGraphic">
          <ac:chgData name="Vivek Sahukar" userId="S::vs165@duke.edu::0994fecb-262c-4ea1-b310-a26eae70354b" providerId="AD" clId="Web-{EF45F2AC-191B-9B7D-C9D1-1E32C9F5E10D}" dt="2018-12-02T22:55:43.870" v="3044"/>
          <ac:graphicFrameMkLst>
            <pc:docMk/>
            <pc:sldMk cId="1628272303" sldId="311"/>
            <ac:graphicFrameMk id="19" creationId="{AFF5B7AF-AAA9-4960-B9EE-DF851842C0FD}"/>
          </ac:graphicFrameMkLst>
        </pc:graphicFrameChg>
        <pc:picChg chg="add del mod">
          <ac:chgData name="Vivek Sahukar" userId="S::vs165@duke.edu::0994fecb-262c-4ea1-b310-a26eae70354b" providerId="AD" clId="Web-{EF45F2AC-191B-9B7D-C9D1-1E32C9F5E10D}" dt="2018-12-02T21:35:25.016" v="1960"/>
          <ac:picMkLst>
            <pc:docMk/>
            <pc:sldMk cId="1628272303" sldId="311"/>
            <ac:picMk id="3" creationId="{BEB4A60A-035C-4FFB-BADB-AAC054FC3245}"/>
          </ac:picMkLst>
        </pc:picChg>
        <pc:picChg chg="add del">
          <ac:chgData name="Vivek Sahukar" userId="S::vs165@duke.edu::0994fecb-262c-4ea1-b310-a26eae70354b" providerId="AD" clId="Web-{EF45F2AC-191B-9B7D-C9D1-1E32C9F5E10D}" dt="2018-12-02T21:35:18.391" v="1958"/>
          <ac:picMkLst>
            <pc:docMk/>
            <pc:sldMk cId="1628272303" sldId="311"/>
            <ac:picMk id="4" creationId="{EAE36F5B-9F39-4877-84C9-EE0FF58E6FD5}"/>
          </ac:picMkLst>
        </pc:picChg>
        <pc:picChg chg="add mod ord">
          <ac:chgData name="Vivek Sahukar" userId="S::vs165@duke.edu::0994fecb-262c-4ea1-b310-a26eae70354b" providerId="AD" clId="Web-{EF45F2AC-191B-9B7D-C9D1-1E32C9F5E10D}" dt="2018-12-03T01:09:22.751" v="6405" actId="14100"/>
          <ac:picMkLst>
            <pc:docMk/>
            <pc:sldMk cId="1628272303" sldId="311"/>
            <ac:picMk id="5" creationId="{0FE99972-8326-4579-92FA-4D6892FACA3A}"/>
          </ac:picMkLst>
        </pc:picChg>
        <pc:picChg chg="del">
          <ac:chgData name="Vivek Sahukar" userId="S::vs165@duke.edu::0994fecb-262c-4ea1-b310-a26eae70354b" providerId="AD" clId="Web-{EF45F2AC-191B-9B7D-C9D1-1E32C9F5E10D}" dt="2018-12-02T21:35:46.938" v="1964"/>
          <ac:picMkLst>
            <pc:docMk/>
            <pc:sldMk cId="1628272303" sldId="311"/>
            <ac:picMk id="7" creationId="{34F83E96-195A-450A-82C6-5C91F24D4A35}"/>
          </ac:picMkLst>
        </pc:picChg>
        <pc:picChg chg="add mod">
          <ac:chgData name="Vivek Sahukar" userId="S::vs165@duke.edu::0994fecb-262c-4ea1-b310-a26eae70354b" providerId="AD" clId="Web-{EF45F2AC-191B-9B7D-C9D1-1E32C9F5E10D}" dt="2018-12-03T01:10:29.814" v="6428" actId="14100"/>
          <ac:picMkLst>
            <pc:docMk/>
            <pc:sldMk cId="1628272303" sldId="311"/>
            <ac:picMk id="9" creationId="{F12CD16B-9AAF-46BD-B731-660EF875D46A}"/>
          </ac:picMkLst>
        </pc:picChg>
        <pc:picChg chg="add del mod ord">
          <ac:chgData name="Vivek Sahukar" userId="S::vs165@duke.edu::0994fecb-262c-4ea1-b310-a26eae70354b" providerId="AD" clId="Web-{EF45F2AC-191B-9B7D-C9D1-1E32C9F5E10D}" dt="2018-12-03T01:09:06.719" v="6399"/>
          <ac:picMkLst>
            <pc:docMk/>
            <pc:sldMk cId="1628272303" sldId="311"/>
            <ac:picMk id="14" creationId="{AC56FF87-FBB6-4433-9522-25E1BA6FB6DA}"/>
          </ac:picMkLst>
        </pc:picChg>
        <pc:picChg chg="add del mod">
          <ac:chgData name="Vivek Sahukar" userId="S::vs165@duke.edu::0994fecb-262c-4ea1-b310-a26eae70354b" providerId="AD" clId="Web-{EF45F2AC-191B-9B7D-C9D1-1E32C9F5E10D}" dt="2018-12-03T01:09:24.360" v="6406"/>
          <ac:picMkLst>
            <pc:docMk/>
            <pc:sldMk cId="1628272303" sldId="311"/>
            <ac:picMk id="16" creationId="{0FC5761F-1D95-4E28-B71C-58EDFEE16D0B}"/>
          </ac:picMkLst>
        </pc:picChg>
      </pc:sldChg>
      <pc:sldChg chg="modSp add del replId">
        <pc:chgData name="Vivek Sahukar" userId="S::vs165@duke.edu::0994fecb-262c-4ea1-b310-a26eae70354b" providerId="AD" clId="Web-{EF45F2AC-191B-9B7D-C9D1-1E32C9F5E10D}" dt="2018-12-02T22:16:32.162" v="2500"/>
        <pc:sldMkLst>
          <pc:docMk/>
          <pc:sldMk cId="1672612821" sldId="312"/>
        </pc:sldMkLst>
        <pc:spChg chg="mod">
          <ac:chgData name="Vivek Sahukar" userId="S::vs165@duke.edu::0994fecb-262c-4ea1-b310-a26eae70354b" providerId="AD" clId="Web-{EF45F2AC-191B-9B7D-C9D1-1E32C9F5E10D}" dt="2018-12-02T21:33:06.438" v="1879" actId="20577"/>
          <ac:spMkLst>
            <pc:docMk/>
            <pc:sldMk cId="1672612821" sldId="312"/>
            <ac:spMk id="2" creationId="{00000000-0000-0000-0000-000000000000}"/>
          </ac:spMkLst>
        </pc:spChg>
      </pc:sldChg>
      <pc:sldChg chg="addSp delSp modSp add replId modNotes">
        <pc:chgData name="Vivek Sahukar" userId="S::vs165@duke.edu::0994fecb-262c-4ea1-b310-a26eae70354b" providerId="AD" clId="Web-{EF45F2AC-191B-9B7D-C9D1-1E32C9F5E10D}" dt="2018-12-03T01:08:35.956" v="6396" actId="14100"/>
        <pc:sldMkLst>
          <pc:docMk/>
          <pc:sldMk cId="3525723998" sldId="313"/>
        </pc:sldMkLst>
        <pc:spChg chg="mod">
          <ac:chgData name="Vivek Sahukar" userId="S::vs165@duke.edu::0994fecb-262c-4ea1-b310-a26eae70354b" providerId="AD" clId="Web-{EF45F2AC-191B-9B7D-C9D1-1E32C9F5E10D}" dt="2018-12-02T22:15:49.615" v="2492" actId="20577"/>
          <ac:spMkLst>
            <pc:docMk/>
            <pc:sldMk cId="3525723998" sldId="313"/>
            <ac:spMk id="2" creationId="{00000000-0000-0000-0000-000000000000}"/>
          </ac:spMkLst>
        </pc:spChg>
        <pc:spChg chg="add del mod">
          <ac:chgData name="Vivek Sahukar" userId="S::vs165@duke.edu::0994fecb-262c-4ea1-b310-a26eae70354b" providerId="AD" clId="Web-{EF45F2AC-191B-9B7D-C9D1-1E32C9F5E10D}" dt="2018-12-03T01:08:00.609" v="6385"/>
          <ac:spMkLst>
            <pc:docMk/>
            <pc:sldMk cId="3525723998" sldId="313"/>
            <ac:spMk id="4" creationId="{04F05B6F-00CD-4CFD-955D-025394F6F895}"/>
          </ac:spMkLst>
        </pc:spChg>
        <pc:spChg chg="add del mod">
          <ac:chgData name="Vivek Sahukar" userId="S::vs165@duke.edu::0994fecb-262c-4ea1-b310-a26eae70354b" providerId="AD" clId="Web-{EF45F2AC-191B-9B7D-C9D1-1E32C9F5E10D}" dt="2018-12-02T21:36:30.188" v="1974"/>
          <ac:spMkLst>
            <pc:docMk/>
            <pc:sldMk cId="3525723998" sldId="313"/>
            <ac:spMk id="5" creationId="{B000C992-5695-4121-B9C5-708116B04DA4}"/>
          </ac:spMkLst>
        </pc:spChg>
        <pc:spChg chg="add mod">
          <ac:chgData name="Vivek Sahukar" userId="S::vs165@duke.edu::0994fecb-262c-4ea1-b310-a26eae70354b" providerId="AD" clId="Web-{EF45F2AC-191B-9B7D-C9D1-1E32C9F5E10D}" dt="2018-12-03T01:08:19.938" v="6391" actId="20577"/>
          <ac:spMkLst>
            <pc:docMk/>
            <pc:sldMk cId="3525723998" sldId="313"/>
            <ac:spMk id="9" creationId="{0FA2FDA7-F566-4AA2-BE5F-2B450BFBB123}"/>
          </ac:spMkLst>
        </pc:spChg>
        <pc:spChg chg="mod">
          <ac:chgData name="Vivek Sahukar" userId="S::vs165@duke.edu::0994fecb-262c-4ea1-b310-a26eae70354b" providerId="AD" clId="Web-{EF45F2AC-191B-9B7D-C9D1-1E32C9F5E10D}" dt="2018-12-02T22:15:59.646" v="2495" actId="1076"/>
          <ac:spMkLst>
            <pc:docMk/>
            <pc:sldMk cId="3525723998" sldId="313"/>
            <ac:spMk id="10" creationId="{AED1F8AA-63C3-419F-9DC3-C146F1C2E39D}"/>
          </ac:spMkLst>
        </pc:spChg>
        <pc:spChg chg="mod">
          <ac:chgData name="Vivek Sahukar" userId="S::vs165@duke.edu::0994fecb-262c-4ea1-b310-a26eae70354b" providerId="AD" clId="Web-{EF45F2AC-191B-9B7D-C9D1-1E32C9F5E10D}" dt="2018-12-02T22:16:05.943" v="2496" actId="1076"/>
          <ac:spMkLst>
            <pc:docMk/>
            <pc:sldMk cId="3525723998" sldId="313"/>
            <ac:spMk id="11" creationId="{209853A2-C3B4-43EA-A997-413D9D3D2B13}"/>
          </ac:spMkLst>
        </pc:spChg>
        <pc:graphicFrameChg chg="add mod modGraphic">
          <ac:chgData name="Vivek Sahukar" userId="S::vs165@duke.edu::0994fecb-262c-4ea1-b310-a26eae70354b" providerId="AD" clId="Web-{EF45F2AC-191B-9B7D-C9D1-1E32C9F5E10D}" dt="2018-12-02T23:09:10.934" v="3947"/>
          <ac:graphicFrameMkLst>
            <pc:docMk/>
            <pc:sldMk cId="3525723998" sldId="313"/>
            <ac:graphicFrameMk id="15" creationId="{B179A353-AC0B-42BA-A5E0-AE41CAE0134E}"/>
          </ac:graphicFrameMkLst>
        </pc:graphicFrameChg>
        <pc:graphicFrameChg chg="add del mod">
          <ac:chgData name="Vivek Sahukar" userId="S::vs165@duke.edu::0994fecb-262c-4ea1-b310-a26eae70354b" providerId="AD" clId="Web-{EF45F2AC-191B-9B7D-C9D1-1E32C9F5E10D}" dt="2018-12-02T23:02:10.214" v="3404"/>
          <ac:graphicFrameMkLst>
            <pc:docMk/>
            <pc:sldMk cId="3525723998" sldId="313"/>
            <ac:graphicFrameMk id="17" creationId="{6DB4B7C5-02F5-4ECC-AAD0-8260ACBAE54F}"/>
          </ac:graphicFrameMkLst>
        </pc:graphicFrameChg>
        <pc:picChg chg="del">
          <ac:chgData name="Vivek Sahukar" userId="S::vs165@duke.edu::0994fecb-262c-4ea1-b310-a26eae70354b" providerId="AD" clId="Web-{EF45F2AC-191B-9B7D-C9D1-1E32C9F5E10D}" dt="2018-12-02T21:36:15.672" v="1970"/>
          <ac:picMkLst>
            <pc:docMk/>
            <pc:sldMk cId="3525723998" sldId="313"/>
            <ac:picMk id="4" creationId="{EAE36F5B-9F39-4877-84C9-EE0FF58E6FD5}"/>
          </ac:picMkLst>
        </pc:picChg>
        <pc:picChg chg="add mod ord">
          <ac:chgData name="Vivek Sahukar" userId="S::vs165@duke.edu::0994fecb-262c-4ea1-b310-a26eae70354b" providerId="AD" clId="Web-{EF45F2AC-191B-9B7D-C9D1-1E32C9F5E10D}" dt="2018-12-03T01:08:08.719" v="6387" actId="14100"/>
          <ac:picMkLst>
            <pc:docMk/>
            <pc:sldMk cId="3525723998" sldId="313"/>
            <ac:picMk id="5" creationId="{8F9C420E-0981-433B-AF0E-BFCCBEA717C1}"/>
          </ac:picMkLst>
        </pc:picChg>
        <pc:picChg chg="del">
          <ac:chgData name="Vivek Sahukar" userId="S::vs165@duke.edu::0994fecb-262c-4ea1-b310-a26eae70354b" providerId="AD" clId="Web-{EF45F2AC-191B-9B7D-C9D1-1E32C9F5E10D}" dt="2018-12-02T21:36:34.797" v="1976"/>
          <ac:picMkLst>
            <pc:docMk/>
            <pc:sldMk cId="3525723998" sldId="313"/>
            <ac:picMk id="7" creationId="{34F83E96-195A-450A-82C6-5C91F24D4A35}"/>
          </ac:picMkLst>
        </pc:picChg>
        <pc:picChg chg="add del mod ord">
          <ac:chgData name="Vivek Sahukar" userId="S::vs165@duke.edu::0994fecb-262c-4ea1-b310-a26eae70354b" providerId="AD" clId="Web-{EF45F2AC-191B-9B7D-C9D1-1E32C9F5E10D}" dt="2018-12-03T01:07:50.484" v="6381"/>
          <ac:picMkLst>
            <pc:docMk/>
            <pc:sldMk cId="3525723998" sldId="313"/>
            <ac:picMk id="8" creationId="{A1E481E9-FB7F-4322-A14C-95725CCB8D51}"/>
          </ac:picMkLst>
        </pc:picChg>
        <pc:picChg chg="add del mod">
          <ac:chgData name="Vivek Sahukar" userId="S::vs165@duke.edu::0994fecb-262c-4ea1-b310-a26eae70354b" providerId="AD" clId="Web-{EF45F2AC-191B-9B7D-C9D1-1E32C9F5E10D}" dt="2018-12-03T01:08:11.578" v="6388"/>
          <ac:picMkLst>
            <pc:docMk/>
            <pc:sldMk cId="3525723998" sldId="313"/>
            <ac:picMk id="12" creationId="{0712C075-1F5D-4A69-BD9A-39EDBF037AC5}"/>
          </ac:picMkLst>
        </pc:picChg>
        <pc:picChg chg="add mod">
          <ac:chgData name="Vivek Sahukar" userId="S::vs165@duke.edu::0994fecb-262c-4ea1-b310-a26eae70354b" providerId="AD" clId="Web-{EF45F2AC-191B-9B7D-C9D1-1E32C9F5E10D}" dt="2018-12-03T01:08:35.956" v="6396" actId="14100"/>
          <ac:picMkLst>
            <pc:docMk/>
            <pc:sldMk cId="3525723998" sldId="313"/>
            <ac:picMk id="13" creationId="{CEDBE471-FC3A-437F-B09E-144C1143FB70}"/>
          </ac:picMkLst>
        </pc:picChg>
      </pc:sldChg>
      <pc:sldChg chg="modSp add del replId">
        <pc:chgData name="Vivek Sahukar" userId="S::vs165@duke.edu::0994fecb-262c-4ea1-b310-a26eae70354b" providerId="AD" clId="Web-{EF45F2AC-191B-9B7D-C9D1-1E32C9F5E10D}" dt="2018-12-02T22:17:12.896" v="2509"/>
        <pc:sldMkLst>
          <pc:docMk/>
          <pc:sldMk cId="4224866784" sldId="314"/>
        </pc:sldMkLst>
        <pc:spChg chg="mod">
          <ac:chgData name="Vivek Sahukar" userId="S::vs165@duke.edu::0994fecb-262c-4ea1-b310-a26eae70354b" providerId="AD" clId="Web-{EF45F2AC-191B-9B7D-C9D1-1E32C9F5E10D}" dt="2018-12-02T21:33:23.938" v="1903" actId="20577"/>
          <ac:spMkLst>
            <pc:docMk/>
            <pc:sldMk cId="4224866784" sldId="314"/>
            <ac:spMk id="2" creationId="{00000000-0000-0000-0000-000000000000}"/>
          </ac:spMkLst>
        </pc:spChg>
      </pc:sldChg>
      <pc:sldChg chg="addSp delSp modSp add replId modNotes">
        <pc:chgData name="Vivek Sahukar" userId="S::vs165@duke.edu::0994fecb-262c-4ea1-b310-a26eae70354b" providerId="AD" clId="Web-{EF45F2AC-191B-9B7D-C9D1-1E32C9F5E10D}" dt="2018-12-03T01:07:28.640" v="6380" actId="14100"/>
        <pc:sldMkLst>
          <pc:docMk/>
          <pc:sldMk cId="3850661026" sldId="315"/>
        </pc:sldMkLst>
        <pc:spChg chg="mod">
          <ac:chgData name="Vivek Sahukar" userId="S::vs165@duke.edu::0994fecb-262c-4ea1-b310-a26eae70354b" providerId="AD" clId="Web-{EF45F2AC-191B-9B7D-C9D1-1E32C9F5E10D}" dt="2018-12-02T22:16:39.896" v="2502" actId="20577"/>
          <ac:spMkLst>
            <pc:docMk/>
            <pc:sldMk cId="3850661026" sldId="315"/>
            <ac:spMk id="2" creationId="{00000000-0000-0000-0000-000000000000}"/>
          </ac:spMkLst>
        </pc:spChg>
        <pc:spChg chg="add del mod">
          <ac:chgData name="Vivek Sahukar" userId="S::vs165@duke.edu::0994fecb-262c-4ea1-b310-a26eae70354b" providerId="AD" clId="Web-{EF45F2AC-191B-9B7D-C9D1-1E32C9F5E10D}" dt="2018-12-03T01:06:53.033" v="6369"/>
          <ac:spMkLst>
            <pc:docMk/>
            <pc:sldMk cId="3850661026" sldId="315"/>
            <ac:spMk id="4" creationId="{2A53F1F3-52F7-4F06-AAB3-23F41013E47B}"/>
          </ac:spMkLst>
        </pc:spChg>
        <pc:spChg chg="add del mod">
          <ac:chgData name="Vivek Sahukar" userId="S::vs165@duke.edu::0994fecb-262c-4ea1-b310-a26eae70354b" providerId="AD" clId="Web-{EF45F2AC-191B-9B7D-C9D1-1E32C9F5E10D}" dt="2018-12-02T21:37:18.454" v="1984"/>
          <ac:spMkLst>
            <pc:docMk/>
            <pc:sldMk cId="3850661026" sldId="315"/>
            <ac:spMk id="5" creationId="{9086FA72-DBE7-4F59-B99D-040D122F5BA3}"/>
          </ac:spMkLst>
        </pc:spChg>
        <pc:spChg chg="add mod">
          <ac:chgData name="Vivek Sahukar" userId="S::vs165@duke.edu::0994fecb-262c-4ea1-b310-a26eae70354b" providerId="AD" clId="Web-{EF45F2AC-191B-9B7D-C9D1-1E32C9F5E10D}" dt="2018-12-03T01:07:19.812" v="6375" actId="20577"/>
          <ac:spMkLst>
            <pc:docMk/>
            <pc:sldMk cId="3850661026" sldId="315"/>
            <ac:spMk id="9" creationId="{692074F9-895E-450C-8B58-ABEAF550B250}"/>
          </ac:spMkLst>
        </pc:spChg>
        <pc:spChg chg="mod">
          <ac:chgData name="Vivek Sahukar" userId="S::vs165@duke.edu::0994fecb-262c-4ea1-b310-a26eae70354b" providerId="AD" clId="Web-{EF45F2AC-191B-9B7D-C9D1-1E32C9F5E10D}" dt="2018-12-02T22:16:46.849" v="2504" actId="1076"/>
          <ac:spMkLst>
            <pc:docMk/>
            <pc:sldMk cId="3850661026" sldId="315"/>
            <ac:spMk id="10" creationId="{AED1F8AA-63C3-419F-9DC3-C146F1C2E39D}"/>
          </ac:spMkLst>
        </pc:spChg>
        <pc:spChg chg="mod">
          <ac:chgData name="Vivek Sahukar" userId="S::vs165@duke.edu::0994fecb-262c-4ea1-b310-a26eae70354b" providerId="AD" clId="Web-{EF45F2AC-191B-9B7D-C9D1-1E32C9F5E10D}" dt="2018-12-02T22:16:52.240" v="2505" actId="1076"/>
          <ac:spMkLst>
            <pc:docMk/>
            <pc:sldMk cId="3850661026" sldId="315"/>
            <ac:spMk id="11" creationId="{209853A2-C3B4-43EA-A997-413D9D3D2B13}"/>
          </ac:spMkLst>
        </pc:spChg>
        <pc:graphicFrameChg chg="add mod modGraphic">
          <ac:chgData name="Vivek Sahukar" userId="S::vs165@duke.edu::0994fecb-262c-4ea1-b310-a26eae70354b" providerId="AD" clId="Web-{EF45F2AC-191B-9B7D-C9D1-1E32C9F5E10D}" dt="2018-12-02T23:16:47.825" v="4605"/>
          <ac:graphicFrameMkLst>
            <pc:docMk/>
            <pc:sldMk cId="3850661026" sldId="315"/>
            <ac:graphicFrameMk id="15" creationId="{F6054560-E47B-4F7F-A822-642C6A09F98F}"/>
          </ac:graphicFrameMkLst>
        </pc:graphicFrameChg>
        <pc:picChg chg="del">
          <ac:chgData name="Vivek Sahukar" userId="S::vs165@duke.edu::0994fecb-262c-4ea1-b310-a26eae70354b" providerId="AD" clId="Web-{EF45F2AC-191B-9B7D-C9D1-1E32C9F5E10D}" dt="2018-12-02T21:37:09.141" v="1983"/>
          <ac:picMkLst>
            <pc:docMk/>
            <pc:sldMk cId="3850661026" sldId="315"/>
            <ac:picMk id="4" creationId="{EAE36F5B-9F39-4877-84C9-EE0FF58E6FD5}"/>
          </ac:picMkLst>
        </pc:picChg>
        <pc:picChg chg="add mod ord">
          <ac:chgData name="Vivek Sahukar" userId="S::vs165@duke.edu::0994fecb-262c-4ea1-b310-a26eae70354b" providerId="AD" clId="Web-{EF45F2AC-191B-9B7D-C9D1-1E32C9F5E10D}" dt="2018-12-03T01:07:01.390" v="6371" actId="14100"/>
          <ac:picMkLst>
            <pc:docMk/>
            <pc:sldMk cId="3850661026" sldId="315"/>
            <ac:picMk id="5" creationId="{4928BEBC-A209-47BF-A0C0-716505A2AA19}"/>
          </ac:picMkLst>
        </pc:picChg>
        <pc:picChg chg="del">
          <ac:chgData name="Vivek Sahukar" userId="S::vs165@duke.edu::0994fecb-262c-4ea1-b310-a26eae70354b" providerId="AD" clId="Web-{EF45F2AC-191B-9B7D-C9D1-1E32C9F5E10D}" dt="2018-12-02T21:37:25.157" v="1986"/>
          <ac:picMkLst>
            <pc:docMk/>
            <pc:sldMk cId="3850661026" sldId="315"/>
            <ac:picMk id="7" creationId="{34F83E96-195A-450A-82C6-5C91F24D4A35}"/>
          </ac:picMkLst>
        </pc:picChg>
        <pc:picChg chg="add del mod ord">
          <ac:chgData name="Vivek Sahukar" userId="S::vs165@duke.edu::0994fecb-262c-4ea1-b310-a26eae70354b" providerId="AD" clId="Web-{EF45F2AC-191B-9B7D-C9D1-1E32C9F5E10D}" dt="2018-12-03T01:06:42.812" v="6368"/>
          <ac:picMkLst>
            <pc:docMk/>
            <pc:sldMk cId="3850661026" sldId="315"/>
            <ac:picMk id="8" creationId="{68C440A5-3043-4FFE-9DC2-359126D0A4C7}"/>
          </ac:picMkLst>
        </pc:picChg>
        <pc:picChg chg="add del mod">
          <ac:chgData name="Vivek Sahukar" userId="S::vs165@duke.edu::0994fecb-262c-4ea1-b310-a26eae70354b" providerId="AD" clId="Web-{EF45F2AC-191B-9B7D-C9D1-1E32C9F5E10D}" dt="2018-12-03T01:07:02.906" v="6372"/>
          <ac:picMkLst>
            <pc:docMk/>
            <pc:sldMk cId="3850661026" sldId="315"/>
            <ac:picMk id="12" creationId="{324D9D76-D283-4D61-8DE8-592BF5E36C60}"/>
          </ac:picMkLst>
        </pc:picChg>
        <pc:picChg chg="add mod">
          <ac:chgData name="Vivek Sahukar" userId="S::vs165@duke.edu::0994fecb-262c-4ea1-b310-a26eae70354b" providerId="AD" clId="Web-{EF45F2AC-191B-9B7D-C9D1-1E32C9F5E10D}" dt="2018-12-03T01:07:28.640" v="6380" actId="14100"/>
          <ac:picMkLst>
            <pc:docMk/>
            <pc:sldMk cId="3850661026" sldId="315"/>
            <ac:picMk id="13" creationId="{EF26F844-A71F-4694-B7D4-B10594ADB594}"/>
          </ac:picMkLst>
        </pc:picChg>
      </pc:sldChg>
      <pc:sldChg chg="modSp add del replId">
        <pc:chgData name="Vivek Sahukar" userId="S::vs165@duke.edu::0994fecb-262c-4ea1-b310-a26eae70354b" providerId="AD" clId="Web-{EF45F2AC-191B-9B7D-C9D1-1E32C9F5E10D}" dt="2018-12-02T22:18:05.209" v="2518"/>
        <pc:sldMkLst>
          <pc:docMk/>
          <pc:sldMk cId="2911935669" sldId="316"/>
        </pc:sldMkLst>
        <pc:spChg chg="mod">
          <ac:chgData name="Vivek Sahukar" userId="S::vs165@duke.edu::0994fecb-262c-4ea1-b310-a26eae70354b" providerId="AD" clId="Web-{EF45F2AC-191B-9B7D-C9D1-1E32C9F5E10D}" dt="2018-12-02T21:33:43.047" v="1925" actId="20577"/>
          <ac:spMkLst>
            <pc:docMk/>
            <pc:sldMk cId="2911935669" sldId="316"/>
            <ac:spMk id="2" creationId="{00000000-0000-0000-0000-000000000000}"/>
          </ac:spMkLst>
        </pc:spChg>
      </pc:sldChg>
      <pc:sldChg chg="addSp delSp modSp add replId modNotes">
        <pc:chgData name="Vivek Sahukar" userId="S::vs165@duke.edu::0994fecb-262c-4ea1-b310-a26eae70354b" providerId="AD" clId="Web-{EF45F2AC-191B-9B7D-C9D1-1E32C9F5E10D}" dt="2018-12-02T23:23:30.826" v="5107"/>
        <pc:sldMkLst>
          <pc:docMk/>
          <pc:sldMk cId="285574885" sldId="317"/>
        </pc:sldMkLst>
        <pc:spChg chg="mod">
          <ac:chgData name="Vivek Sahukar" userId="S::vs165@duke.edu::0994fecb-262c-4ea1-b310-a26eae70354b" providerId="AD" clId="Web-{EF45F2AC-191B-9B7D-C9D1-1E32C9F5E10D}" dt="2018-12-02T22:17:25.021" v="2511" actId="20577"/>
          <ac:spMkLst>
            <pc:docMk/>
            <pc:sldMk cId="285574885" sldId="317"/>
            <ac:spMk id="2" creationId="{00000000-0000-0000-0000-000000000000}"/>
          </ac:spMkLst>
        </pc:spChg>
        <pc:spChg chg="add del mod">
          <ac:chgData name="Vivek Sahukar" userId="S::vs165@duke.edu::0994fecb-262c-4ea1-b310-a26eae70354b" providerId="AD" clId="Web-{EF45F2AC-191B-9B7D-C9D1-1E32C9F5E10D}" dt="2018-12-02T21:37:59.626" v="1993"/>
          <ac:spMkLst>
            <pc:docMk/>
            <pc:sldMk cId="285574885" sldId="317"/>
            <ac:spMk id="5" creationId="{418D2A15-489E-4C93-8183-68318A225904}"/>
          </ac:spMkLst>
        </pc:spChg>
        <pc:spChg chg="mod">
          <ac:chgData name="Vivek Sahukar" userId="S::vs165@duke.edu::0994fecb-262c-4ea1-b310-a26eae70354b" providerId="AD" clId="Web-{EF45F2AC-191B-9B7D-C9D1-1E32C9F5E10D}" dt="2018-12-02T22:17:30.568" v="2513" actId="1076"/>
          <ac:spMkLst>
            <pc:docMk/>
            <pc:sldMk cId="285574885" sldId="317"/>
            <ac:spMk id="10" creationId="{AED1F8AA-63C3-419F-9DC3-C146F1C2E39D}"/>
          </ac:spMkLst>
        </pc:spChg>
        <pc:spChg chg="mod">
          <ac:chgData name="Vivek Sahukar" userId="S::vs165@duke.edu::0994fecb-262c-4ea1-b310-a26eae70354b" providerId="AD" clId="Web-{EF45F2AC-191B-9B7D-C9D1-1E32C9F5E10D}" dt="2018-12-02T22:17:35.552" v="2514" actId="1076"/>
          <ac:spMkLst>
            <pc:docMk/>
            <pc:sldMk cId="285574885" sldId="317"/>
            <ac:spMk id="11" creationId="{209853A2-C3B4-43EA-A997-413D9D3D2B13}"/>
          </ac:spMkLst>
        </pc:spChg>
        <pc:graphicFrameChg chg="add mod modGraphic">
          <ac:chgData name="Vivek Sahukar" userId="S::vs165@duke.edu::0994fecb-262c-4ea1-b310-a26eae70354b" providerId="AD" clId="Web-{EF45F2AC-191B-9B7D-C9D1-1E32C9F5E10D}" dt="2018-12-02T23:23:30.826" v="5107"/>
          <ac:graphicFrameMkLst>
            <pc:docMk/>
            <pc:sldMk cId="285574885" sldId="317"/>
            <ac:graphicFrameMk id="15" creationId="{534258D6-210C-45E5-A8F7-FDC824AA665A}"/>
          </ac:graphicFrameMkLst>
        </pc:graphicFrameChg>
        <pc:picChg chg="del">
          <ac:chgData name="Vivek Sahukar" userId="S::vs165@duke.edu::0994fecb-262c-4ea1-b310-a26eae70354b" providerId="AD" clId="Web-{EF45F2AC-191B-9B7D-C9D1-1E32C9F5E10D}" dt="2018-12-02T21:37:51.298" v="1992"/>
          <ac:picMkLst>
            <pc:docMk/>
            <pc:sldMk cId="285574885" sldId="317"/>
            <ac:picMk id="4" creationId="{EAE36F5B-9F39-4877-84C9-EE0FF58E6FD5}"/>
          </ac:picMkLst>
        </pc:picChg>
        <pc:picChg chg="del">
          <ac:chgData name="Vivek Sahukar" userId="S::vs165@duke.edu::0994fecb-262c-4ea1-b310-a26eae70354b" providerId="AD" clId="Web-{EF45F2AC-191B-9B7D-C9D1-1E32C9F5E10D}" dt="2018-12-02T21:38:04.954" v="1995"/>
          <ac:picMkLst>
            <pc:docMk/>
            <pc:sldMk cId="285574885" sldId="317"/>
            <ac:picMk id="7" creationId="{34F83E96-195A-450A-82C6-5C91F24D4A35}"/>
          </ac:picMkLst>
        </pc:picChg>
        <pc:picChg chg="add mod ord">
          <ac:chgData name="Vivek Sahukar" userId="S::vs165@duke.edu::0994fecb-262c-4ea1-b310-a26eae70354b" providerId="AD" clId="Web-{EF45F2AC-191B-9B7D-C9D1-1E32C9F5E10D}" dt="2018-12-02T22:17:38.352" v="2515" actId="1076"/>
          <ac:picMkLst>
            <pc:docMk/>
            <pc:sldMk cId="285574885" sldId="317"/>
            <ac:picMk id="8" creationId="{3735BA6A-AD4B-442E-B84F-F4FF071CC0F2}"/>
          </ac:picMkLst>
        </pc:picChg>
        <pc:picChg chg="add mod">
          <ac:chgData name="Vivek Sahukar" userId="S::vs165@duke.edu::0994fecb-262c-4ea1-b310-a26eae70354b" providerId="AD" clId="Web-{EF45F2AC-191B-9B7D-C9D1-1E32C9F5E10D}" dt="2018-12-02T22:17:41.709" v="2516" actId="1076"/>
          <ac:picMkLst>
            <pc:docMk/>
            <pc:sldMk cId="285574885" sldId="317"/>
            <ac:picMk id="12" creationId="{558D0DB8-4330-489D-9DD7-921E82BA818A}"/>
          </ac:picMkLst>
        </pc:picChg>
      </pc:sldChg>
      <pc:sldChg chg="modSp add del replId">
        <pc:chgData name="Vivek Sahukar" userId="S::vs165@duke.edu::0994fecb-262c-4ea1-b310-a26eae70354b" providerId="AD" clId="Web-{EF45F2AC-191B-9B7D-C9D1-1E32C9F5E10D}" dt="2018-12-02T22:18:46.912" v="2528"/>
        <pc:sldMkLst>
          <pc:docMk/>
          <pc:sldMk cId="943798691" sldId="318"/>
        </pc:sldMkLst>
        <pc:spChg chg="mod">
          <ac:chgData name="Vivek Sahukar" userId="S::vs165@duke.edu::0994fecb-262c-4ea1-b310-a26eae70354b" providerId="AD" clId="Web-{EF45F2AC-191B-9B7D-C9D1-1E32C9F5E10D}" dt="2018-12-02T21:39:40.548" v="2053" actId="20577"/>
          <ac:spMkLst>
            <pc:docMk/>
            <pc:sldMk cId="943798691" sldId="318"/>
            <ac:spMk id="2" creationId="{00000000-0000-0000-0000-000000000000}"/>
          </ac:spMkLst>
        </pc:spChg>
      </pc:sldChg>
      <pc:sldChg chg="addSp delSp modSp add replId modNotes">
        <pc:chgData name="Vivek Sahukar" userId="S::vs165@duke.edu::0994fecb-262c-4ea1-b310-a26eae70354b" providerId="AD" clId="Web-{EF45F2AC-191B-9B7D-C9D1-1E32C9F5E10D}" dt="2018-12-03T01:05:22.608" v="6367" actId="14100"/>
        <pc:sldMkLst>
          <pc:docMk/>
          <pc:sldMk cId="1045115966" sldId="319"/>
        </pc:sldMkLst>
        <pc:spChg chg="mod">
          <ac:chgData name="Vivek Sahukar" userId="S::vs165@duke.edu::0994fecb-262c-4ea1-b310-a26eae70354b" providerId="AD" clId="Web-{EF45F2AC-191B-9B7D-C9D1-1E32C9F5E10D}" dt="2018-12-02T22:18:12.459" v="2520" actId="20577"/>
          <ac:spMkLst>
            <pc:docMk/>
            <pc:sldMk cId="1045115966" sldId="319"/>
            <ac:spMk id="2" creationId="{00000000-0000-0000-0000-000000000000}"/>
          </ac:spMkLst>
        </pc:spChg>
        <pc:spChg chg="add del mod">
          <ac:chgData name="Vivek Sahukar" userId="S::vs165@duke.edu::0994fecb-262c-4ea1-b310-a26eae70354b" providerId="AD" clId="Web-{EF45F2AC-191B-9B7D-C9D1-1E32C9F5E10D}" dt="2018-12-03T01:03:00.622" v="6335"/>
          <ac:spMkLst>
            <pc:docMk/>
            <pc:sldMk cId="1045115966" sldId="319"/>
            <ac:spMk id="4" creationId="{5671ED39-5DD3-46CB-B48C-329B6E5EEC3F}"/>
          </ac:spMkLst>
        </pc:spChg>
        <pc:spChg chg="add del mod">
          <ac:chgData name="Vivek Sahukar" userId="S::vs165@duke.edu::0994fecb-262c-4ea1-b310-a26eae70354b" providerId="AD" clId="Web-{EF45F2AC-191B-9B7D-C9D1-1E32C9F5E10D}" dt="2018-12-02T21:34:21.500" v="1953"/>
          <ac:spMkLst>
            <pc:docMk/>
            <pc:sldMk cId="1045115966" sldId="319"/>
            <ac:spMk id="5" creationId="{E549FB93-E66D-4543-A659-7094F20AC63C}"/>
          </ac:spMkLst>
        </pc:spChg>
        <pc:spChg chg="add del mod">
          <ac:chgData name="Vivek Sahukar" userId="S::vs165@duke.edu::0994fecb-262c-4ea1-b310-a26eae70354b" providerId="AD" clId="Web-{EF45F2AC-191B-9B7D-C9D1-1E32C9F5E10D}" dt="2018-12-03T01:03:47.935" v="6340"/>
          <ac:spMkLst>
            <pc:docMk/>
            <pc:sldMk cId="1045115966" sldId="319"/>
            <ac:spMk id="7" creationId="{A6793063-1656-43EB-A025-FD7FE0437C49}"/>
          </ac:spMkLst>
        </pc:spChg>
        <pc:spChg chg="add del mod">
          <ac:chgData name="Vivek Sahukar" userId="S::vs165@duke.edu::0994fecb-262c-4ea1-b310-a26eae70354b" providerId="AD" clId="Web-{EF45F2AC-191B-9B7D-C9D1-1E32C9F5E10D}" dt="2018-12-02T21:38:35.469" v="2001"/>
          <ac:spMkLst>
            <pc:docMk/>
            <pc:sldMk cId="1045115966" sldId="319"/>
            <ac:spMk id="9" creationId="{FFD1E6BC-27E6-449B-A587-BBD93BBF807F}"/>
          </ac:spMkLst>
        </pc:spChg>
        <pc:spChg chg="mod">
          <ac:chgData name="Vivek Sahukar" userId="S::vs165@duke.edu::0994fecb-262c-4ea1-b310-a26eae70354b" providerId="AD" clId="Web-{EF45F2AC-191B-9B7D-C9D1-1E32C9F5E10D}" dt="2018-12-02T22:18:17.177" v="2522" actId="1076"/>
          <ac:spMkLst>
            <pc:docMk/>
            <pc:sldMk cId="1045115966" sldId="319"/>
            <ac:spMk id="10" creationId="{AED1F8AA-63C3-419F-9DC3-C146F1C2E39D}"/>
          </ac:spMkLst>
        </pc:spChg>
        <pc:spChg chg="mod">
          <ac:chgData name="Vivek Sahukar" userId="S::vs165@duke.edu::0994fecb-262c-4ea1-b310-a26eae70354b" providerId="AD" clId="Web-{EF45F2AC-191B-9B7D-C9D1-1E32C9F5E10D}" dt="2018-12-02T22:18:22.865" v="2523" actId="1076"/>
          <ac:spMkLst>
            <pc:docMk/>
            <pc:sldMk cId="1045115966" sldId="319"/>
            <ac:spMk id="11" creationId="{209853A2-C3B4-43EA-A997-413D9D3D2B13}"/>
          </ac:spMkLst>
        </pc:spChg>
        <pc:spChg chg="add mod">
          <ac:chgData name="Vivek Sahukar" userId="S::vs165@duke.edu::0994fecb-262c-4ea1-b310-a26eae70354b" providerId="AD" clId="Web-{EF45F2AC-191B-9B7D-C9D1-1E32C9F5E10D}" dt="2018-12-03T01:05:14.123" v="6362" actId="20577"/>
          <ac:spMkLst>
            <pc:docMk/>
            <pc:sldMk cId="1045115966" sldId="319"/>
            <ac:spMk id="13" creationId="{0DDE3DF2-F808-4880-8677-352CC3D3831B}"/>
          </ac:spMkLst>
        </pc:spChg>
        <pc:graphicFrameChg chg="add mod modGraphic">
          <ac:chgData name="Vivek Sahukar" userId="S::vs165@duke.edu::0994fecb-262c-4ea1-b310-a26eae70354b" providerId="AD" clId="Web-{EF45F2AC-191B-9B7D-C9D1-1E32C9F5E10D}" dt="2018-12-03T01:04:38.701" v="6358"/>
          <ac:graphicFrameMkLst>
            <pc:docMk/>
            <pc:sldMk cId="1045115966" sldId="319"/>
            <ac:graphicFrameMk id="19" creationId="{5DF305D0-D420-496F-9F10-B38DE58BFE31}"/>
          </ac:graphicFrameMkLst>
        </pc:graphicFrameChg>
        <pc:picChg chg="add del">
          <ac:chgData name="Vivek Sahukar" userId="S::vs165@duke.edu::0994fecb-262c-4ea1-b310-a26eae70354b" providerId="AD" clId="Web-{EF45F2AC-191B-9B7D-C9D1-1E32C9F5E10D}" dt="2018-12-02T21:38:27.552" v="2000"/>
          <ac:picMkLst>
            <pc:docMk/>
            <pc:sldMk cId="1045115966" sldId="319"/>
            <ac:picMk id="4" creationId="{EAE36F5B-9F39-4877-84C9-EE0FF58E6FD5}"/>
          </ac:picMkLst>
        </pc:picChg>
        <pc:picChg chg="del">
          <ac:chgData name="Vivek Sahukar" userId="S::vs165@duke.edu::0994fecb-262c-4ea1-b310-a26eae70354b" providerId="AD" clId="Web-{EF45F2AC-191B-9B7D-C9D1-1E32C9F5E10D}" dt="2018-12-02T21:38:43.516" v="2004"/>
          <ac:picMkLst>
            <pc:docMk/>
            <pc:sldMk cId="1045115966" sldId="319"/>
            <ac:picMk id="7" creationId="{34F83E96-195A-450A-82C6-5C91F24D4A35}"/>
          </ac:picMkLst>
        </pc:picChg>
        <pc:picChg chg="add mod ord">
          <ac:chgData name="Vivek Sahukar" userId="S::vs165@duke.edu::0994fecb-262c-4ea1-b310-a26eae70354b" providerId="AD" clId="Web-{EF45F2AC-191B-9B7D-C9D1-1E32C9F5E10D}" dt="2018-12-03T01:04:01.779" v="6344" actId="1076"/>
          <ac:picMkLst>
            <pc:docMk/>
            <pc:sldMk cId="1045115966" sldId="319"/>
            <ac:picMk id="8" creationId="{5F472DB4-640B-4E26-9266-9AE494C737DA}"/>
          </ac:picMkLst>
        </pc:picChg>
        <pc:picChg chg="add del mod ord">
          <ac:chgData name="Vivek Sahukar" userId="S::vs165@duke.edu::0994fecb-262c-4ea1-b310-a26eae70354b" providerId="AD" clId="Web-{EF45F2AC-191B-9B7D-C9D1-1E32C9F5E10D}" dt="2018-12-03T01:03:36.685" v="6336"/>
          <ac:picMkLst>
            <pc:docMk/>
            <pc:sldMk cId="1045115966" sldId="319"/>
            <ac:picMk id="12" creationId="{1E1B59ED-F50E-4158-8D54-25ED04593005}"/>
          </ac:picMkLst>
        </pc:picChg>
        <pc:picChg chg="add mod">
          <ac:chgData name="Vivek Sahukar" userId="S::vs165@duke.edu::0994fecb-262c-4ea1-b310-a26eae70354b" providerId="AD" clId="Web-{EF45F2AC-191B-9B7D-C9D1-1E32C9F5E10D}" dt="2018-12-03T01:05:22.608" v="6367" actId="14100"/>
          <ac:picMkLst>
            <pc:docMk/>
            <pc:sldMk cId="1045115966" sldId="319"/>
            <ac:picMk id="14" creationId="{7C030A8C-169C-463C-AC69-6B86CF84EC3B}"/>
          </ac:picMkLst>
        </pc:picChg>
        <pc:picChg chg="add del mod">
          <ac:chgData name="Vivek Sahukar" userId="S::vs165@duke.edu::0994fecb-262c-4ea1-b310-a26eae70354b" providerId="AD" clId="Web-{EF45F2AC-191B-9B7D-C9D1-1E32C9F5E10D}" dt="2018-12-02T21:39:58.970" v="2056"/>
          <ac:picMkLst>
            <pc:docMk/>
            <pc:sldMk cId="1045115966" sldId="319"/>
            <ac:picMk id="14" creationId="{9FB48AFE-3FBE-4446-868D-2133B8258015}"/>
          </ac:picMkLst>
        </pc:picChg>
        <pc:picChg chg="add del mod">
          <ac:chgData name="Vivek Sahukar" userId="S::vs165@duke.edu::0994fecb-262c-4ea1-b310-a26eae70354b" providerId="AD" clId="Web-{EF45F2AC-191B-9B7D-C9D1-1E32C9F5E10D}" dt="2018-12-03T01:04:50.326" v="6359"/>
          <ac:picMkLst>
            <pc:docMk/>
            <pc:sldMk cId="1045115966" sldId="319"/>
            <ac:picMk id="16" creationId="{92B90AEA-AE82-4D8E-994E-9346804E7668}"/>
          </ac:picMkLst>
        </pc:picChg>
      </pc:sldChg>
      <pc:sldChg chg="addSp delSp modSp add replId">
        <pc:chgData name="Vivek Sahukar" userId="S::vs165@duke.edu::0994fecb-262c-4ea1-b310-a26eae70354b" providerId="AD" clId="Web-{EF45F2AC-191B-9B7D-C9D1-1E32C9F5E10D}" dt="2018-12-02T23:32:36.968" v="5946"/>
        <pc:sldMkLst>
          <pc:docMk/>
          <pc:sldMk cId="2065032242" sldId="320"/>
        </pc:sldMkLst>
        <pc:spChg chg="mod">
          <ac:chgData name="Vivek Sahukar" userId="S::vs165@duke.edu::0994fecb-262c-4ea1-b310-a26eae70354b" providerId="AD" clId="Web-{EF45F2AC-191B-9B7D-C9D1-1E32C9F5E10D}" dt="2018-12-02T22:19:00.990" v="2530" actId="20577"/>
          <ac:spMkLst>
            <pc:docMk/>
            <pc:sldMk cId="2065032242" sldId="320"/>
            <ac:spMk id="2" creationId="{00000000-0000-0000-0000-000000000000}"/>
          </ac:spMkLst>
        </pc:spChg>
        <pc:spChg chg="del">
          <ac:chgData name="Vivek Sahukar" userId="S::vs165@duke.edu::0994fecb-262c-4ea1-b310-a26eae70354b" providerId="AD" clId="Web-{EF45F2AC-191B-9B7D-C9D1-1E32C9F5E10D}" dt="2018-12-02T21:40:45.454" v="2061"/>
          <ac:spMkLst>
            <pc:docMk/>
            <pc:sldMk cId="2065032242" sldId="320"/>
            <ac:spMk id="3" creationId="{00000000-0000-0000-0000-000000000000}"/>
          </ac:spMkLst>
        </pc:spChg>
        <pc:graphicFrameChg chg="add mod modGraphic">
          <ac:chgData name="Vivek Sahukar" userId="S::vs165@duke.edu::0994fecb-262c-4ea1-b310-a26eae70354b" providerId="AD" clId="Web-{EF45F2AC-191B-9B7D-C9D1-1E32C9F5E10D}" dt="2018-12-02T23:32:36.968" v="5946"/>
          <ac:graphicFrameMkLst>
            <pc:docMk/>
            <pc:sldMk cId="2065032242" sldId="320"/>
            <ac:graphicFrameMk id="6" creationId="{C69DE5DB-C541-4FF4-BA8C-720A77EEC4A0}"/>
          </ac:graphicFrameMkLst>
        </pc:graphicFrameChg>
        <pc:picChg chg="add mod ord">
          <ac:chgData name="Vivek Sahukar" userId="S::vs165@duke.edu::0994fecb-262c-4ea1-b310-a26eae70354b" providerId="AD" clId="Web-{EF45F2AC-191B-9B7D-C9D1-1E32C9F5E10D}" dt="2018-12-02T22:19:03.459" v="2532" actId="1076"/>
          <ac:picMkLst>
            <pc:docMk/>
            <pc:sldMk cId="2065032242" sldId="320"/>
            <ac:picMk id="4" creationId="{EB2DD4E2-282A-4927-8D9A-BDA17D5EA764}"/>
          </ac:picMkLst>
        </pc:picChg>
      </pc:sldChg>
      <pc:sldChg chg="modSp add del ord replId">
        <pc:chgData name="Vivek Sahukar" userId="S::vs165@duke.edu::0994fecb-262c-4ea1-b310-a26eae70354b" providerId="AD" clId="Web-{EF45F2AC-191B-9B7D-C9D1-1E32C9F5E10D}" dt="2018-12-02T22:19:47.771" v="2536"/>
        <pc:sldMkLst>
          <pc:docMk/>
          <pc:sldMk cId="3075835618" sldId="321"/>
        </pc:sldMkLst>
        <pc:spChg chg="mod">
          <ac:chgData name="Vivek Sahukar" userId="S::vs165@duke.edu::0994fecb-262c-4ea1-b310-a26eae70354b" providerId="AD" clId="Web-{EF45F2AC-191B-9B7D-C9D1-1E32C9F5E10D}" dt="2018-12-02T21:43:13.064" v="2103" actId="20577"/>
          <ac:spMkLst>
            <pc:docMk/>
            <pc:sldMk cId="3075835618" sldId="321"/>
            <ac:spMk id="2" creationId="{00000000-0000-0000-0000-000000000000}"/>
          </ac:spMkLst>
        </pc:spChg>
      </pc:sldChg>
      <pc:sldChg chg="addSp delSp modSp">
        <pc:chgData name="Vivek Sahukar" userId="S::vs165@duke.edu::0994fecb-262c-4ea1-b310-a26eae70354b" providerId="AD" clId="Web-{EF45F2AC-191B-9B7D-C9D1-1E32C9F5E10D}" dt="2018-12-03T00:44:54.470" v="6333" actId="1076"/>
        <pc:sldMkLst>
          <pc:docMk/>
          <pc:sldMk cId="759799221" sldId="323"/>
        </pc:sldMkLst>
        <pc:spChg chg="del">
          <ac:chgData name="Vivek Sahukar" userId="S::vs165@duke.edu::0994fecb-262c-4ea1-b310-a26eae70354b" providerId="AD" clId="Web-{EF45F2AC-191B-9B7D-C9D1-1E32C9F5E10D}" dt="2018-12-03T00:40:11.233" v="6321"/>
          <ac:spMkLst>
            <pc:docMk/>
            <pc:sldMk cId="759799221" sldId="323"/>
            <ac:spMk id="2" creationId="{E819FB89-07B7-4676-9379-00ECDD8F7B78}"/>
          </ac:spMkLst>
        </pc:spChg>
        <pc:spChg chg="add del">
          <ac:chgData name="Vivek Sahukar" userId="S::vs165@duke.edu::0994fecb-262c-4ea1-b310-a26eae70354b" providerId="AD" clId="Web-{EF45F2AC-191B-9B7D-C9D1-1E32C9F5E10D}" dt="2018-12-03T00:38:40.544" v="6318"/>
          <ac:spMkLst>
            <pc:docMk/>
            <pc:sldMk cId="759799221" sldId="323"/>
            <ac:spMk id="3" creationId="{B3E42E19-C92E-4B12-948C-6D08BA1CAB42}"/>
          </ac:spMkLst>
        </pc:spChg>
        <pc:spChg chg="add del mod">
          <ac:chgData name="Vivek Sahukar" userId="S::vs165@duke.edu::0994fecb-262c-4ea1-b310-a26eae70354b" providerId="AD" clId="Web-{EF45F2AC-191B-9B7D-C9D1-1E32C9F5E10D}" dt="2018-12-03T00:40:00.029" v="6320"/>
          <ac:spMkLst>
            <pc:docMk/>
            <pc:sldMk cId="759799221" sldId="323"/>
            <ac:spMk id="9" creationId="{153B805C-5906-439F-AC0C-E9630BC1BCD5}"/>
          </ac:spMkLst>
        </pc:spChg>
        <pc:spChg chg="add del mod">
          <ac:chgData name="Vivek Sahukar" userId="S::vs165@duke.edu::0994fecb-262c-4ea1-b310-a26eae70354b" providerId="AD" clId="Web-{EF45F2AC-191B-9B7D-C9D1-1E32C9F5E10D}" dt="2018-12-03T00:42:19.375" v="6327"/>
          <ac:spMkLst>
            <pc:docMk/>
            <pc:sldMk cId="759799221" sldId="323"/>
            <ac:spMk id="13" creationId="{BD5BE7F0-FFB4-4FC9-8021-6030A85DD3A4}"/>
          </ac:spMkLst>
        </pc:spChg>
        <pc:spChg chg="add del mod">
          <ac:chgData name="Vivek Sahukar" userId="S::vs165@duke.edu::0994fecb-262c-4ea1-b310-a26eae70354b" providerId="AD" clId="Web-{EF45F2AC-191B-9B7D-C9D1-1E32C9F5E10D}" dt="2018-12-03T00:44:42.939" v="6330"/>
          <ac:spMkLst>
            <pc:docMk/>
            <pc:sldMk cId="759799221" sldId="323"/>
            <ac:spMk id="25" creationId="{9D64F88A-A987-4738-8BB2-0F8169EB72AE}"/>
          </ac:spMkLst>
        </pc:spChg>
        <pc:graphicFrameChg chg="add del mod ord modGraphic">
          <ac:chgData name="Vivek Sahukar" userId="S::vs165@duke.edu::0994fecb-262c-4ea1-b310-a26eae70354b" providerId="AD" clId="Web-{EF45F2AC-191B-9B7D-C9D1-1E32C9F5E10D}" dt="2018-12-03T00:38:37.779" v="6317"/>
          <ac:graphicFrameMkLst>
            <pc:docMk/>
            <pc:sldMk cId="759799221" sldId="323"/>
            <ac:graphicFrameMk id="5" creationId="{66537E0A-7D3F-4ACA-815F-7C1C444D757C}"/>
          </ac:graphicFrameMkLst>
        </pc:graphicFrameChg>
        <pc:graphicFrameChg chg="add del mod ord modGraphic">
          <ac:chgData name="Vivek Sahukar" userId="S::vs165@duke.edu::0994fecb-262c-4ea1-b310-a26eae70354b" providerId="AD" clId="Web-{EF45F2AC-191B-9B7D-C9D1-1E32C9F5E10D}" dt="2018-12-03T00:39:44.889" v="6319"/>
          <ac:graphicFrameMkLst>
            <pc:docMk/>
            <pc:sldMk cId="759799221" sldId="323"/>
            <ac:graphicFrameMk id="7" creationId="{47FED78C-A8D6-48C6-A0D0-874A6E32D65B}"/>
          </ac:graphicFrameMkLst>
        </pc:graphicFrameChg>
        <pc:graphicFrameChg chg="add del mod ord modGraphic">
          <ac:chgData name="Vivek Sahukar" userId="S::vs165@duke.edu::0994fecb-262c-4ea1-b310-a26eae70354b" providerId="AD" clId="Web-{EF45F2AC-191B-9B7D-C9D1-1E32C9F5E10D}" dt="2018-12-03T00:41:56.656" v="6326"/>
          <ac:graphicFrameMkLst>
            <pc:docMk/>
            <pc:sldMk cId="759799221" sldId="323"/>
            <ac:graphicFrameMk id="14" creationId="{6CFF928C-4BEE-4DDD-A66F-001DD1AC3CA1}"/>
          </ac:graphicFrameMkLst>
        </pc:graphicFrameChg>
        <pc:picChg chg="add del mod ord">
          <ac:chgData name="Vivek Sahukar" userId="S::vs165@duke.edu::0994fecb-262c-4ea1-b310-a26eae70354b" providerId="AD" clId="Web-{EF45F2AC-191B-9B7D-C9D1-1E32C9F5E10D}" dt="2018-12-03T00:41:05.218" v="6324"/>
          <ac:picMkLst>
            <pc:docMk/>
            <pc:sldMk cId="759799221" sldId="323"/>
            <ac:picMk id="10" creationId="{6A6DCC0E-705E-4898-BBDA-2E0FF02DFDD8}"/>
          </ac:picMkLst>
        </pc:picChg>
        <pc:picChg chg="add del mod ord">
          <ac:chgData name="Vivek Sahukar" userId="S::vs165@duke.edu::0994fecb-262c-4ea1-b310-a26eae70354b" providerId="AD" clId="Web-{EF45F2AC-191B-9B7D-C9D1-1E32C9F5E10D}" dt="2018-12-03T00:42:37.719" v="6329"/>
          <ac:picMkLst>
            <pc:docMk/>
            <pc:sldMk cId="759799221" sldId="323"/>
            <ac:picMk id="22" creationId="{B1A93556-35F9-432F-ADF9-114D167B21B8}"/>
          </ac:picMkLst>
        </pc:picChg>
        <pc:picChg chg="add mod ord">
          <ac:chgData name="Vivek Sahukar" userId="S::vs165@duke.edu::0994fecb-262c-4ea1-b310-a26eae70354b" providerId="AD" clId="Web-{EF45F2AC-191B-9B7D-C9D1-1E32C9F5E10D}" dt="2018-12-03T00:44:54.470" v="6333" actId="1076"/>
          <ac:picMkLst>
            <pc:docMk/>
            <pc:sldMk cId="759799221" sldId="323"/>
            <ac:picMk id="26" creationId="{99C7DE77-9B5A-46A5-8765-E0FCB02F3021}"/>
          </ac:picMkLst>
        </pc:picChg>
      </pc:sldChg>
    </pc:docChg>
  </pc:docChgLst>
  <pc:docChgLst>
    <pc:chgData name="Zhenhua Wang" userId="S::zw149@duke.edu::280cc5ac-d3d3-4e7b-b691-7258f0ae5464" providerId="AD" clId="Web-{3C823183-2095-03F0-341F-AC810E2ABEC1}"/>
    <pc:docChg chg="addSld modSld">
      <pc:chgData name="Zhenhua Wang" userId="S::zw149@duke.edu::280cc5ac-d3d3-4e7b-b691-7258f0ae5464" providerId="AD" clId="Web-{3C823183-2095-03F0-341F-AC810E2ABEC1}" dt="2018-12-02T23:35:02.308" v="357" actId="1076"/>
      <pc:docMkLst>
        <pc:docMk/>
      </pc:docMkLst>
      <pc:sldChg chg="modSp">
        <pc:chgData name="Zhenhua Wang" userId="S::zw149@duke.edu::280cc5ac-d3d3-4e7b-b691-7258f0ae5464" providerId="AD" clId="Web-{3C823183-2095-03F0-341F-AC810E2ABEC1}" dt="2018-12-02T22:58:29.372" v="157" actId="20577"/>
        <pc:sldMkLst>
          <pc:docMk/>
          <pc:sldMk cId="1795529086" sldId="290"/>
        </pc:sldMkLst>
        <pc:spChg chg="mod">
          <ac:chgData name="Zhenhua Wang" userId="S::zw149@duke.edu::280cc5ac-d3d3-4e7b-b691-7258f0ae5464" providerId="AD" clId="Web-{3C823183-2095-03F0-341F-AC810E2ABEC1}" dt="2018-12-02T22:58:29.372" v="157" actId="20577"/>
          <ac:spMkLst>
            <pc:docMk/>
            <pc:sldMk cId="1795529086" sldId="290"/>
            <ac:spMk id="3" creationId="{00000000-0000-0000-0000-000000000000}"/>
          </ac:spMkLst>
        </pc:spChg>
      </pc:sldChg>
      <pc:sldChg chg="modSp">
        <pc:chgData name="Zhenhua Wang" userId="S::zw149@duke.edu::280cc5ac-d3d3-4e7b-b691-7258f0ae5464" providerId="AD" clId="Web-{3C823183-2095-03F0-341F-AC810E2ABEC1}" dt="2018-12-02T23:24:17.679" v="162"/>
        <pc:sldMkLst>
          <pc:docMk/>
          <pc:sldMk cId="2180857988" sldId="294"/>
        </pc:sldMkLst>
        <pc:picChg chg="mod">
          <ac:chgData name="Zhenhua Wang" userId="S::zw149@duke.edu::280cc5ac-d3d3-4e7b-b691-7258f0ae5464" providerId="AD" clId="Web-{3C823183-2095-03F0-341F-AC810E2ABEC1}" dt="2018-12-02T23:24:17.679" v="162"/>
          <ac:picMkLst>
            <pc:docMk/>
            <pc:sldMk cId="2180857988" sldId="294"/>
            <ac:picMk id="4" creationId="{165D383B-A31C-4CFE-A1C3-F8C0D2FDBEF7}"/>
          </ac:picMkLst>
        </pc:picChg>
      </pc:sldChg>
      <pc:sldChg chg="addSp delSp modSp">
        <pc:chgData name="Zhenhua Wang" userId="S::zw149@duke.edu::280cc5ac-d3d3-4e7b-b691-7258f0ae5464" providerId="AD" clId="Web-{3C823183-2095-03F0-341F-AC810E2ABEC1}" dt="2018-12-02T23:28:51.305" v="313" actId="20577"/>
        <pc:sldMkLst>
          <pc:docMk/>
          <pc:sldMk cId="3386545864" sldId="295"/>
        </pc:sldMkLst>
        <pc:spChg chg="mod">
          <ac:chgData name="Zhenhua Wang" userId="S::zw149@duke.edu::280cc5ac-d3d3-4e7b-b691-7258f0ae5464" providerId="AD" clId="Web-{3C823183-2095-03F0-341F-AC810E2ABEC1}" dt="2018-12-02T23:28:51.305" v="313" actId="20577"/>
          <ac:spMkLst>
            <pc:docMk/>
            <pc:sldMk cId="3386545864" sldId="295"/>
            <ac:spMk id="2" creationId="{BEFBA3C5-A80E-45BD-BA98-559C1A869EB5}"/>
          </ac:spMkLst>
        </pc:spChg>
        <pc:spChg chg="add del mod">
          <ac:chgData name="Zhenhua Wang" userId="S::zw149@duke.edu::280cc5ac-d3d3-4e7b-b691-7258f0ae5464" providerId="AD" clId="Web-{3C823183-2095-03F0-341F-AC810E2ABEC1}" dt="2018-12-02T20:47:53.480" v="78"/>
          <ac:spMkLst>
            <pc:docMk/>
            <pc:sldMk cId="3386545864" sldId="295"/>
            <ac:spMk id="6" creationId="{BE067302-2192-48AD-9F63-483EC73247E7}"/>
          </ac:spMkLst>
        </pc:spChg>
        <pc:spChg chg="mod">
          <ac:chgData name="Zhenhua Wang" userId="S::zw149@duke.edu::280cc5ac-d3d3-4e7b-b691-7258f0ae5464" providerId="AD" clId="Web-{3C823183-2095-03F0-341F-AC810E2ABEC1}" dt="2018-12-02T20:47:28.948" v="68" actId="20577"/>
          <ac:spMkLst>
            <pc:docMk/>
            <pc:sldMk cId="3386545864" sldId="295"/>
            <ac:spMk id="10" creationId="{35CBC452-0043-4545-A4E4-186B6AB7A638}"/>
          </ac:spMkLst>
        </pc:spChg>
        <pc:spChg chg="add mod">
          <ac:chgData name="Zhenhua Wang" userId="S::zw149@duke.edu::280cc5ac-d3d3-4e7b-b691-7258f0ae5464" providerId="AD" clId="Web-{3C823183-2095-03F0-341F-AC810E2ABEC1}" dt="2018-12-02T20:48:33.543" v="138" actId="14100"/>
          <ac:spMkLst>
            <pc:docMk/>
            <pc:sldMk cId="3386545864" sldId="295"/>
            <ac:spMk id="11" creationId="{0E3EFA57-26DE-4E88-A8A0-0C4F8A6931DA}"/>
          </ac:spMkLst>
        </pc:spChg>
        <pc:picChg chg="add mod">
          <ac:chgData name="Zhenhua Wang" userId="S::zw149@duke.edu::280cc5ac-d3d3-4e7b-b691-7258f0ae5464" providerId="AD" clId="Web-{3C823183-2095-03F0-341F-AC810E2ABEC1}" dt="2018-12-02T20:47:40.011" v="72" actId="1076"/>
          <ac:picMkLst>
            <pc:docMk/>
            <pc:sldMk cId="3386545864" sldId="295"/>
            <ac:picMk id="3" creationId="{EBC19930-E86F-4ABA-B9BD-E6CDA1C6D475}"/>
          </ac:picMkLst>
        </pc:picChg>
        <pc:picChg chg="mod">
          <ac:chgData name="Zhenhua Wang" userId="S::zw149@duke.edu::280cc5ac-d3d3-4e7b-b691-7258f0ae5464" providerId="AD" clId="Web-{3C823183-2095-03F0-341F-AC810E2ABEC1}" dt="2018-12-02T23:26:53.054" v="173" actId="1076"/>
          <ac:picMkLst>
            <pc:docMk/>
            <pc:sldMk cId="3386545864" sldId="295"/>
            <ac:picMk id="5" creationId="{BF5020AA-28FA-4B88-BC18-FBED022DFDF1}"/>
          </ac:picMkLst>
        </pc:picChg>
        <pc:picChg chg="mod">
          <ac:chgData name="Zhenhua Wang" userId="S::zw149@duke.edu::280cc5ac-d3d3-4e7b-b691-7258f0ae5464" providerId="AD" clId="Web-{3C823183-2095-03F0-341F-AC810E2ABEC1}" dt="2018-12-02T20:48:46.840" v="139" actId="1076"/>
          <ac:picMkLst>
            <pc:docMk/>
            <pc:sldMk cId="3386545864" sldId="295"/>
            <ac:picMk id="8" creationId="{17591B0D-B8A2-436D-AEF7-4343B84983F5}"/>
          </ac:picMkLst>
        </pc:picChg>
      </pc:sldChg>
      <pc:sldChg chg="addSp delSp modSp new">
        <pc:chgData name="Zhenhua Wang" userId="S::zw149@duke.edu::280cc5ac-d3d3-4e7b-b691-7258f0ae5464" providerId="AD" clId="Web-{3C823183-2095-03F0-341F-AC810E2ABEC1}" dt="2018-12-02T23:35:02.308" v="357" actId="1076"/>
        <pc:sldMkLst>
          <pc:docMk/>
          <pc:sldMk cId="565980357" sldId="322"/>
        </pc:sldMkLst>
        <pc:spChg chg="del mod">
          <ac:chgData name="Zhenhua Wang" userId="S::zw149@duke.edu::280cc5ac-d3d3-4e7b-b691-7258f0ae5464" providerId="AD" clId="Web-{3C823183-2095-03F0-341F-AC810E2ABEC1}" dt="2018-12-02T23:33:57.807" v="325"/>
          <ac:spMkLst>
            <pc:docMk/>
            <pc:sldMk cId="565980357" sldId="322"/>
            <ac:spMk id="2" creationId="{03CA2DC0-121D-4F23-9CCE-F94729D5BF80}"/>
          </ac:spMkLst>
        </pc:spChg>
        <pc:spChg chg="del">
          <ac:chgData name="Zhenhua Wang" userId="S::zw149@duke.edu::280cc5ac-d3d3-4e7b-b691-7258f0ae5464" providerId="AD" clId="Web-{3C823183-2095-03F0-341F-AC810E2ABEC1}" dt="2018-12-02T23:29:15.352" v="315"/>
          <ac:spMkLst>
            <pc:docMk/>
            <pc:sldMk cId="565980357" sldId="322"/>
            <ac:spMk id="3" creationId="{BAA5BF4F-69C9-4005-9C42-99F30EB80CC7}"/>
          </ac:spMkLst>
        </pc:spChg>
        <pc:spChg chg="add mod">
          <ac:chgData name="Zhenhua Wang" userId="S::zw149@duke.edu::280cc5ac-d3d3-4e7b-b691-7258f0ae5464" providerId="AD" clId="Web-{3C823183-2095-03F0-341F-AC810E2ABEC1}" dt="2018-12-02T23:34:55.026" v="354" actId="20577"/>
          <ac:spMkLst>
            <pc:docMk/>
            <pc:sldMk cId="565980357" sldId="322"/>
            <ac:spMk id="8" creationId="{9B752D3E-1F5E-483A-AA92-5520B126F657}"/>
          </ac:spMkLst>
        </pc:spChg>
        <pc:picChg chg="add mod ord">
          <ac:chgData name="Zhenhua Wang" userId="S::zw149@duke.edu::280cc5ac-d3d3-4e7b-b691-7258f0ae5464" providerId="AD" clId="Web-{3C823183-2095-03F0-341F-AC810E2ABEC1}" dt="2018-12-02T23:29:25.368" v="318" actId="1076"/>
          <ac:picMkLst>
            <pc:docMk/>
            <pc:sldMk cId="565980357" sldId="322"/>
            <ac:picMk id="4" creationId="{056782B7-79E3-4A45-AE7D-827C81200713}"/>
          </ac:picMkLst>
        </pc:picChg>
        <pc:picChg chg="add mod">
          <ac:chgData name="Zhenhua Wang" userId="S::zw149@duke.edu::280cc5ac-d3d3-4e7b-b691-7258f0ae5464" providerId="AD" clId="Web-{3C823183-2095-03F0-341F-AC810E2ABEC1}" dt="2018-12-02T23:35:02.308" v="357" actId="1076"/>
          <ac:picMkLst>
            <pc:docMk/>
            <pc:sldMk cId="565980357" sldId="322"/>
            <ac:picMk id="6" creationId="{6A28766B-BEB0-4E9F-9795-462278E55653}"/>
          </ac:picMkLst>
        </pc:picChg>
      </pc:sldChg>
    </pc:docChg>
  </pc:docChgLst>
  <pc:docChgLst>
    <pc:chgData name="Zhenhua Wang" userId="S::zw149@duke.edu::280cc5ac-d3d3-4e7b-b691-7258f0ae5464" providerId="AD" clId="Web-{3A5D8EC0-28C4-3694-8C24-D6324EC2E825}"/>
    <pc:docChg chg="modSld">
      <pc:chgData name="Zhenhua Wang" userId="S::zw149@duke.edu::280cc5ac-d3d3-4e7b-b691-7258f0ae5464" providerId="AD" clId="Web-{3A5D8EC0-28C4-3694-8C24-D6324EC2E825}" dt="2018-12-01T22:45:23.682" v="1" actId="1076"/>
      <pc:docMkLst>
        <pc:docMk/>
      </pc:docMkLst>
      <pc:sldChg chg="modSp">
        <pc:chgData name="Zhenhua Wang" userId="S::zw149@duke.edu::280cc5ac-d3d3-4e7b-b691-7258f0ae5464" providerId="AD" clId="Web-{3A5D8EC0-28C4-3694-8C24-D6324EC2E825}" dt="2018-12-01T22:45:23.682" v="1" actId="1076"/>
        <pc:sldMkLst>
          <pc:docMk/>
          <pc:sldMk cId="289201977" sldId="285"/>
        </pc:sldMkLst>
        <pc:spChg chg="mod">
          <ac:chgData name="Zhenhua Wang" userId="S::zw149@duke.edu::280cc5ac-d3d3-4e7b-b691-7258f0ae5464" providerId="AD" clId="Web-{3A5D8EC0-28C4-3694-8C24-D6324EC2E825}" dt="2018-12-01T22:45:23.682" v="1" actId="1076"/>
          <ac:spMkLst>
            <pc:docMk/>
            <pc:sldMk cId="289201977" sldId="285"/>
            <ac:spMk id="2" creationId="{00000000-0000-0000-0000-000000000000}"/>
          </ac:spMkLst>
        </pc:spChg>
      </pc:sldChg>
    </pc:docChg>
  </pc:docChgLst>
  <pc:docChgLst>
    <pc:chgData name="Zhenhua Wang" userId="S::zw149@duke.edu::280cc5ac-d3d3-4e7b-b691-7258f0ae5464" providerId="AD" clId="Web-{463D7C29-B2DA-E76F-83BF-2C256E16C308}"/>
    <pc:docChg chg="addSld modSld">
      <pc:chgData name="Zhenhua Wang" userId="S::zw149@duke.edu::280cc5ac-d3d3-4e7b-b691-7258f0ae5464" providerId="AD" clId="Web-{463D7C29-B2DA-E76F-83BF-2C256E16C308}" dt="2018-12-02T20:45:38.303" v="113"/>
      <pc:docMkLst>
        <pc:docMk/>
      </pc:docMkLst>
      <pc:sldChg chg="modSp">
        <pc:chgData name="Zhenhua Wang" userId="S::zw149@duke.edu::280cc5ac-d3d3-4e7b-b691-7258f0ae5464" providerId="AD" clId="Web-{463D7C29-B2DA-E76F-83BF-2C256E16C308}" dt="2018-12-02T20:17:57.617" v="61" actId="14100"/>
        <pc:sldMkLst>
          <pc:docMk/>
          <pc:sldMk cId="91729503" sldId="277"/>
        </pc:sldMkLst>
        <pc:picChg chg="mod">
          <ac:chgData name="Zhenhua Wang" userId="S::zw149@duke.edu::280cc5ac-d3d3-4e7b-b691-7258f0ae5464" providerId="AD" clId="Web-{463D7C29-B2DA-E76F-83BF-2C256E16C308}" dt="2018-12-02T20:17:57.617" v="61" actId="14100"/>
          <ac:picMkLst>
            <pc:docMk/>
            <pc:sldMk cId="91729503" sldId="277"/>
            <ac:picMk id="4" creationId="{B2506D55-F09F-4253-91E2-EC4C2EB00709}"/>
          </ac:picMkLst>
        </pc:picChg>
      </pc:sldChg>
      <pc:sldChg chg="addSp delSp modSp">
        <pc:chgData name="Zhenhua Wang" userId="S::zw149@duke.edu::280cc5ac-d3d3-4e7b-b691-7258f0ae5464" providerId="AD" clId="Web-{463D7C29-B2DA-E76F-83BF-2C256E16C308}" dt="2018-12-02T20:45:38.303" v="113"/>
        <pc:sldMkLst>
          <pc:docMk/>
          <pc:sldMk cId="3386545864" sldId="295"/>
        </pc:sldMkLst>
        <pc:spChg chg="add del mod">
          <ac:chgData name="Zhenhua Wang" userId="S::zw149@duke.edu::280cc5ac-d3d3-4e7b-b691-7258f0ae5464" providerId="AD" clId="Web-{463D7C29-B2DA-E76F-83BF-2C256E16C308}" dt="2018-12-02T20:45:38.303" v="113"/>
          <ac:spMkLst>
            <pc:docMk/>
            <pc:sldMk cId="3386545864" sldId="295"/>
            <ac:spMk id="6" creationId="{00EE64C4-A4D4-442E-83B3-FD3B188E63C2}"/>
          </ac:spMkLst>
        </pc:spChg>
        <pc:spChg chg="mod">
          <ac:chgData name="Zhenhua Wang" userId="S::zw149@duke.edu::280cc5ac-d3d3-4e7b-b691-7258f0ae5464" providerId="AD" clId="Web-{463D7C29-B2DA-E76F-83BF-2C256E16C308}" dt="2018-12-02T20:42:49.161" v="77" actId="1076"/>
          <ac:spMkLst>
            <pc:docMk/>
            <pc:sldMk cId="3386545864" sldId="295"/>
            <ac:spMk id="7" creationId="{46DE552C-59D4-4066-BD55-2FE159D37047}"/>
          </ac:spMkLst>
        </pc:spChg>
        <pc:spChg chg="add mod">
          <ac:chgData name="Zhenhua Wang" userId="S::zw149@duke.edu::280cc5ac-d3d3-4e7b-b691-7258f0ae5464" providerId="AD" clId="Web-{463D7C29-B2DA-E76F-83BF-2C256E16C308}" dt="2018-12-02T20:44:36.365" v="94" actId="1076"/>
          <ac:spMkLst>
            <pc:docMk/>
            <pc:sldMk cId="3386545864" sldId="295"/>
            <ac:spMk id="10" creationId="{35CBC452-0043-4545-A4E4-186B6AB7A638}"/>
          </ac:spMkLst>
        </pc:spChg>
        <pc:picChg chg="add del mod">
          <ac:chgData name="Zhenhua Wang" userId="S::zw149@duke.edu::280cc5ac-d3d3-4e7b-b691-7258f0ae5464" providerId="AD" clId="Web-{463D7C29-B2DA-E76F-83BF-2C256E16C308}" dt="2018-12-02T20:42:52.770" v="78"/>
          <ac:picMkLst>
            <pc:docMk/>
            <pc:sldMk cId="3386545864" sldId="295"/>
            <ac:picMk id="3" creationId="{C8EF61A8-7995-42D6-B59E-846CF100E6FF}"/>
          </ac:picMkLst>
        </pc:picChg>
        <pc:picChg chg="mod">
          <ac:chgData name="Zhenhua Wang" userId="S::zw149@duke.edu::280cc5ac-d3d3-4e7b-b691-7258f0ae5464" providerId="AD" clId="Web-{463D7C29-B2DA-E76F-83BF-2C256E16C308}" dt="2018-12-02T20:44:57.224" v="97" actId="1076"/>
          <ac:picMkLst>
            <pc:docMk/>
            <pc:sldMk cId="3386545864" sldId="295"/>
            <ac:picMk id="5" creationId="{BF5020AA-28FA-4B88-BC18-FBED022DFDF1}"/>
          </ac:picMkLst>
        </pc:picChg>
        <pc:picChg chg="mod">
          <ac:chgData name="Zhenhua Wang" userId="S::zw149@duke.edu::280cc5ac-d3d3-4e7b-b691-7258f0ae5464" providerId="AD" clId="Web-{463D7C29-B2DA-E76F-83BF-2C256E16C308}" dt="2018-12-02T20:43:15.442" v="79" actId="1076"/>
          <ac:picMkLst>
            <pc:docMk/>
            <pc:sldMk cId="3386545864" sldId="295"/>
            <ac:picMk id="8" creationId="{17591B0D-B8A2-436D-AEF7-4343B84983F5}"/>
          </ac:picMkLst>
        </pc:picChg>
      </pc:sldChg>
      <pc:sldChg chg="modSp new">
        <pc:chgData name="Zhenhua Wang" userId="S::zw149@duke.edu::280cc5ac-d3d3-4e7b-b691-7258f0ae5464" providerId="AD" clId="Web-{463D7C29-B2DA-E76F-83BF-2C256E16C308}" dt="2018-12-02T20:37:33.986" v="68" actId="20577"/>
        <pc:sldMkLst>
          <pc:docMk/>
          <pc:sldMk cId="911853667" sldId="307"/>
        </pc:sldMkLst>
        <pc:spChg chg="mod">
          <ac:chgData name="Zhenhua Wang" userId="S::zw149@duke.edu::280cc5ac-d3d3-4e7b-b691-7258f0ae5464" providerId="AD" clId="Web-{463D7C29-B2DA-E76F-83BF-2C256E16C308}" dt="2018-12-02T20:12:09.817" v="23" actId="20577"/>
          <ac:spMkLst>
            <pc:docMk/>
            <pc:sldMk cId="911853667" sldId="307"/>
            <ac:spMk id="2" creationId="{176E9FFA-E5AE-4F23-AA88-93F7DBAA8486}"/>
          </ac:spMkLst>
        </pc:spChg>
        <pc:spChg chg="mod">
          <ac:chgData name="Zhenhua Wang" userId="S::zw149@duke.edu::280cc5ac-d3d3-4e7b-b691-7258f0ae5464" providerId="AD" clId="Web-{463D7C29-B2DA-E76F-83BF-2C256E16C308}" dt="2018-12-02T20:37:33.986" v="68" actId="20577"/>
          <ac:spMkLst>
            <pc:docMk/>
            <pc:sldMk cId="911853667" sldId="307"/>
            <ac:spMk id="3" creationId="{C8848DA3-4770-48B7-A671-EA699CA081C9}"/>
          </ac:spMkLst>
        </pc:spChg>
      </pc:sldChg>
    </pc:docChg>
  </pc:docChgLst>
  <pc:docChgLst>
    <pc:chgData name="Kirsten Mead" userId="S::klm113@duke.edu::0e015648-d857-4bf7-bf85-ff20be82a0c2" providerId="AD" clId="Web-{FA211B84-9B8D-0CA7-72D4-9BE0637AABA5}"/>
    <pc:docChg chg="modSld sldOrd">
      <pc:chgData name="Kirsten Mead" userId="S::klm113@duke.edu::0e015648-d857-4bf7-bf85-ff20be82a0c2" providerId="AD" clId="Web-{FA211B84-9B8D-0CA7-72D4-9BE0637AABA5}" dt="2018-12-03T05:00:58.265" v="9" actId="1076"/>
      <pc:docMkLst>
        <pc:docMk/>
      </pc:docMkLst>
      <pc:sldChg chg="delSp">
        <pc:chgData name="Kirsten Mead" userId="S::klm113@duke.edu::0e015648-d857-4bf7-bf85-ff20be82a0c2" providerId="AD" clId="Web-{FA211B84-9B8D-0CA7-72D4-9BE0637AABA5}" dt="2018-12-03T04:59:46.747" v="1"/>
        <pc:sldMkLst>
          <pc:docMk/>
          <pc:sldMk cId="289201977" sldId="285"/>
        </pc:sldMkLst>
        <pc:spChg chg="del">
          <ac:chgData name="Kirsten Mead" userId="S::klm113@duke.edu::0e015648-d857-4bf7-bf85-ff20be82a0c2" providerId="AD" clId="Web-{FA211B84-9B8D-0CA7-72D4-9BE0637AABA5}" dt="2018-12-03T04:59:46.747" v="1"/>
          <ac:spMkLst>
            <pc:docMk/>
            <pc:sldMk cId="289201977" sldId="285"/>
            <ac:spMk id="2" creationId="{00000000-0000-0000-0000-000000000000}"/>
          </ac:spMkLst>
        </pc:spChg>
      </pc:sldChg>
      <pc:sldChg chg="addSp delSp modSp">
        <pc:chgData name="Kirsten Mead" userId="S::klm113@duke.edu::0e015648-d857-4bf7-bf85-ff20be82a0c2" providerId="AD" clId="Web-{FA211B84-9B8D-0CA7-72D4-9BE0637AABA5}" dt="2018-12-03T05:00:58.265" v="9" actId="1076"/>
        <pc:sldMkLst>
          <pc:docMk/>
          <pc:sldMk cId="3119724279" sldId="305"/>
        </pc:sldMkLst>
        <pc:picChg chg="add mod">
          <ac:chgData name="Kirsten Mead" userId="S::klm113@duke.edu::0e015648-d857-4bf7-bf85-ff20be82a0c2" providerId="AD" clId="Web-{FA211B84-9B8D-0CA7-72D4-9BE0637AABA5}" dt="2018-12-03T05:00:58.265" v="9" actId="1076"/>
          <ac:picMkLst>
            <pc:docMk/>
            <pc:sldMk cId="3119724279" sldId="305"/>
            <ac:picMk id="2" creationId="{3A38DB0D-9FC3-4149-B194-6B70BC3D8439}"/>
          </ac:picMkLst>
        </pc:picChg>
        <pc:picChg chg="del">
          <ac:chgData name="Kirsten Mead" userId="S::klm113@duke.edu::0e015648-d857-4bf7-bf85-ff20be82a0c2" providerId="AD" clId="Web-{FA211B84-9B8D-0CA7-72D4-9BE0637AABA5}" dt="2018-12-03T05:00:46.608" v="2"/>
          <ac:picMkLst>
            <pc:docMk/>
            <pc:sldMk cId="3119724279" sldId="305"/>
            <ac:picMk id="4" creationId="{E7B92C44-3BAC-4494-914F-74825AEEF833}"/>
          </ac:picMkLst>
        </pc:picChg>
      </pc:sldChg>
      <pc:sldChg chg="ord">
        <pc:chgData name="Kirsten Mead" userId="S::klm113@duke.edu::0e015648-d857-4bf7-bf85-ff20be82a0c2" providerId="AD" clId="Web-{FA211B84-9B8D-0CA7-72D4-9BE0637AABA5}" dt="2018-12-03T04:58:25.260" v="0"/>
        <pc:sldMkLst>
          <pc:docMk/>
          <pc:sldMk cId="759799221" sldId="323"/>
        </pc:sldMkLst>
      </pc:sldChg>
    </pc:docChg>
  </pc:docChgLst>
  <pc:docChgLst>
    <pc:chgData name="Zhenhua Wang" userId="S::zw149@duke.edu::280cc5ac-d3d3-4e7b-b691-7258f0ae5464" providerId="AD" clId="Web-{58EB9474-2ED1-C323-7C23-B56F048887A5}"/>
    <pc:docChg chg="modSld">
      <pc:chgData name="Zhenhua Wang" userId="S::zw149@duke.edu::280cc5ac-d3d3-4e7b-b691-7258f0ae5464" providerId="AD" clId="Web-{58EB9474-2ED1-C323-7C23-B56F048887A5}" dt="2018-12-03T01:27:22.455" v="389" actId="20577"/>
      <pc:docMkLst>
        <pc:docMk/>
      </pc:docMkLst>
      <pc:sldChg chg="addSp modSp">
        <pc:chgData name="Zhenhua Wang" userId="S::zw149@duke.edu::280cc5ac-d3d3-4e7b-b691-7258f0ae5464" providerId="AD" clId="Web-{58EB9474-2ED1-C323-7C23-B56F048887A5}" dt="2018-12-03T01:26:11.877" v="381" actId="20577"/>
        <pc:sldMkLst>
          <pc:docMk/>
          <pc:sldMk cId="91729503" sldId="277"/>
        </pc:sldMkLst>
        <pc:spChg chg="add mod">
          <ac:chgData name="Zhenhua Wang" userId="S::zw149@duke.edu::280cc5ac-d3d3-4e7b-b691-7258f0ae5464" providerId="AD" clId="Web-{58EB9474-2ED1-C323-7C23-B56F048887A5}" dt="2018-12-03T01:26:11.877" v="381" actId="20577"/>
          <ac:spMkLst>
            <pc:docMk/>
            <pc:sldMk cId="91729503" sldId="277"/>
            <ac:spMk id="3" creationId="{1B5FC4CC-EA3B-433F-BCF1-C0D3552C9807}"/>
          </ac:spMkLst>
        </pc:spChg>
        <pc:picChg chg="mod">
          <ac:chgData name="Zhenhua Wang" userId="S::zw149@duke.edu::280cc5ac-d3d3-4e7b-b691-7258f0ae5464" providerId="AD" clId="Web-{58EB9474-2ED1-C323-7C23-B56F048887A5}" dt="2018-12-03T01:25:50.752" v="378" actId="1076"/>
          <ac:picMkLst>
            <pc:docMk/>
            <pc:sldMk cId="91729503" sldId="277"/>
            <ac:picMk id="4" creationId="{B2506D55-F09F-4253-91E2-EC4C2EB00709}"/>
          </ac:picMkLst>
        </pc:picChg>
      </pc:sldChg>
      <pc:sldChg chg="modSp">
        <pc:chgData name="Zhenhua Wang" userId="S::zw149@duke.edu::280cc5ac-d3d3-4e7b-b691-7258f0ae5464" providerId="AD" clId="Web-{58EB9474-2ED1-C323-7C23-B56F048887A5}" dt="2018-12-03T01:27:22.455" v="388" actId="20577"/>
        <pc:sldMkLst>
          <pc:docMk/>
          <pc:sldMk cId="1795529086" sldId="290"/>
        </pc:sldMkLst>
        <pc:spChg chg="mod">
          <ac:chgData name="Zhenhua Wang" userId="S::zw149@duke.edu::280cc5ac-d3d3-4e7b-b691-7258f0ae5464" providerId="AD" clId="Web-{58EB9474-2ED1-C323-7C23-B56F048887A5}" dt="2018-12-03T01:27:22.455" v="388" actId="20577"/>
          <ac:spMkLst>
            <pc:docMk/>
            <pc:sldMk cId="1795529086" sldId="290"/>
            <ac:spMk id="3" creationId="{00000000-0000-0000-0000-000000000000}"/>
          </ac:spMkLst>
        </pc:spChg>
      </pc:sldChg>
      <pc:sldChg chg="modSp">
        <pc:chgData name="Zhenhua Wang" userId="S::zw149@duke.edu::280cc5ac-d3d3-4e7b-b691-7258f0ae5464" providerId="AD" clId="Web-{58EB9474-2ED1-C323-7C23-B56F048887A5}" dt="2018-12-03T01:12:03.183" v="21" actId="1076"/>
        <pc:sldMkLst>
          <pc:docMk/>
          <pc:sldMk cId="565980357" sldId="322"/>
        </pc:sldMkLst>
        <pc:picChg chg="mod">
          <ac:chgData name="Zhenhua Wang" userId="S::zw149@duke.edu::280cc5ac-d3d3-4e7b-b691-7258f0ae5464" providerId="AD" clId="Web-{58EB9474-2ED1-C323-7C23-B56F048887A5}" dt="2018-12-03T01:12:03.183" v="21" actId="1076"/>
          <ac:picMkLst>
            <pc:docMk/>
            <pc:sldMk cId="565980357" sldId="322"/>
            <ac:picMk id="6" creationId="{6A28766B-BEB0-4E9F-9795-462278E55653}"/>
          </ac:picMkLst>
        </pc:picChg>
      </pc:sldChg>
    </pc:docChg>
  </pc:docChgLst>
  <pc:docChgLst>
    <pc:chgData name="Kirsten Mead" userId="S::klm113@duke.edu::0e015648-d857-4bf7-bf85-ff20be82a0c2" providerId="AD" clId="Web-{251F0F02-48FC-1BA3-FE8B-69FFEC9522DD}"/>
    <pc:docChg chg="addSld delSld modSld">
      <pc:chgData name="Kirsten Mead" userId="S::klm113@duke.edu::0e015648-d857-4bf7-bf85-ff20be82a0c2" providerId="AD" clId="Web-{251F0F02-48FC-1BA3-FE8B-69FFEC9522DD}" dt="2018-12-01T21:29:32.615" v="537"/>
      <pc:docMkLst>
        <pc:docMk/>
      </pc:docMkLst>
      <pc:sldChg chg="addSp delSp modSp modNotes">
        <pc:chgData name="Kirsten Mead" userId="S::klm113@duke.edu::0e015648-d857-4bf7-bf85-ff20be82a0c2" providerId="AD" clId="Web-{251F0F02-48FC-1BA3-FE8B-69FFEC9522DD}" dt="2018-12-01T21:29:18.771" v="530"/>
        <pc:sldMkLst>
          <pc:docMk/>
          <pc:sldMk cId="759170284" sldId="276"/>
        </pc:sldMkLst>
        <pc:spChg chg="mod">
          <ac:chgData name="Kirsten Mead" userId="S::klm113@duke.edu::0e015648-d857-4bf7-bf85-ff20be82a0c2" providerId="AD" clId="Web-{251F0F02-48FC-1BA3-FE8B-69FFEC9522DD}" dt="2018-12-01T21:17:06.792" v="424" actId="20577"/>
          <ac:spMkLst>
            <pc:docMk/>
            <pc:sldMk cId="759170284" sldId="276"/>
            <ac:spMk id="2" creationId="{00000000-0000-0000-0000-000000000000}"/>
          </ac:spMkLst>
        </pc:spChg>
        <pc:spChg chg="del">
          <ac:chgData name="Kirsten Mead" userId="S::klm113@duke.edu::0e015648-d857-4bf7-bf85-ff20be82a0c2" providerId="AD" clId="Web-{251F0F02-48FC-1BA3-FE8B-69FFEC9522DD}" dt="2018-12-01T21:17:09.730" v="427"/>
          <ac:spMkLst>
            <pc:docMk/>
            <pc:sldMk cId="759170284" sldId="276"/>
            <ac:spMk id="3" creationId="{00000000-0000-0000-0000-000000000000}"/>
          </ac:spMkLst>
        </pc:spChg>
        <pc:picChg chg="add del mod">
          <ac:chgData name="Kirsten Mead" userId="S::klm113@duke.edu::0e015648-d857-4bf7-bf85-ff20be82a0c2" providerId="AD" clId="Web-{251F0F02-48FC-1BA3-FE8B-69FFEC9522DD}" dt="2018-12-01T21:17:20.558" v="431"/>
          <ac:picMkLst>
            <pc:docMk/>
            <pc:sldMk cId="759170284" sldId="276"/>
            <ac:picMk id="4" creationId="{5E75BE1B-8FC0-4827-A3F6-E170995EA8CC}"/>
          </ac:picMkLst>
        </pc:picChg>
        <pc:picChg chg="add del mod">
          <ac:chgData name="Kirsten Mead" userId="S::klm113@duke.edu::0e015648-d857-4bf7-bf85-ff20be82a0c2" providerId="AD" clId="Web-{251F0F02-48FC-1BA3-FE8B-69FFEC9522DD}" dt="2018-12-01T21:19:26.874" v="435"/>
          <ac:picMkLst>
            <pc:docMk/>
            <pc:sldMk cId="759170284" sldId="276"/>
            <ac:picMk id="6" creationId="{B8D74568-B26B-472D-B2F2-C1D69B53BFC7}"/>
          </ac:picMkLst>
        </pc:picChg>
        <pc:picChg chg="add mod">
          <ac:chgData name="Kirsten Mead" userId="S::klm113@duke.edu::0e015648-d857-4bf7-bf85-ff20be82a0c2" providerId="AD" clId="Web-{251F0F02-48FC-1BA3-FE8B-69FFEC9522DD}" dt="2018-12-01T21:21:32.174" v="471" actId="14100"/>
          <ac:picMkLst>
            <pc:docMk/>
            <pc:sldMk cId="759170284" sldId="276"/>
            <ac:picMk id="8" creationId="{4D0DDD27-E136-4AD5-8048-3E7334333115}"/>
          </ac:picMkLst>
        </pc:picChg>
        <pc:picChg chg="add mod">
          <ac:chgData name="Kirsten Mead" userId="S::klm113@duke.edu::0e015648-d857-4bf7-bf85-ff20be82a0c2" providerId="AD" clId="Web-{251F0F02-48FC-1BA3-FE8B-69FFEC9522DD}" dt="2018-12-01T21:21:36.596" v="473" actId="14100"/>
          <ac:picMkLst>
            <pc:docMk/>
            <pc:sldMk cId="759170284" sldId="276"/>
            <ac:picMk id="10" creationId="{EC260FAC-4491-491D-85C9-EC40D5D9DBC7}"/>
          </ac:picMkLst>
        </pc:picChg>
        <pc:picChg chg="add del mod">
          <ac:chgData name="Kirsten Mead" userId="S::klm113@duke.edu::0e015648-d857-4bf7-bf85-ff20be82a0c2" providerId="AD" clId="Web-{251F0F02-48FC-1BA3-FE8B-69FFEC9522DD}" dt="2018-12-01T21:21:27.377" v="468"/>
          <ac:picMkLst>
            <pc:docMk/>
            <pc:sldMk cId="759170284" sldId="276"/>
            <ac:picMk id="12" creationId="{D821B207-5B70-4995-852E-E0C1FD4863CD}"/>
          </ac:picMkLst>
        </pc:picChg>
        <pc:picChg chg="add del mod">
          <ac:chgData name="Kirsten Mead" userId="S::klm113@duke.edu::0e015648-d857-4bf7-bf85-ff20be82a0c2" providerId="AD" clId="Web-{251F0F02-48FC-1BA3-FE8B-69FFEC9522DD}" dt="2018-12-01T21:21:25.986" v="467"/>
          <ac:picMkLst>
            <pc:docMk/>
            <pc:sldMk cId="759170284" sldId="276"/>
            <ac:picMk id="14" creationId="{E9645C2D-261A-4AC2-9B68-E5D0546739C4}"/>
          </ac:picMkLst>
        </pc:picChg>
      </pc:sldChg>
      <pc:sldChg chg="addSp delSp modSp modNotes">
        <pc:chgData name="Kirsten Mead" userId="S::klm113@duke.edu::0e015648-d857-4bf7-bf85-ff20be82a0c2" providerId="AD" clId="Web-{251F0F02-48FC-1BA3-FE8B-69FFEC9522DD}" dt="2018-12-01T21:12:39.584" v="313"/>
        <pc:sldMkLst>
          <pc:docMk/>
          <pc:sldMk cId="407878228" sldId="279"/>
        </pc:sldMkLst>
        <pc:spChg chg="del">
          <ac:chgData name="Kirsten Mead" userId="S::klm113@duke.edu::0e015648-d857-4bf7-bf85-ff20be82a0c2" providerId="AD" clId="Web-{251F0F02-48FC-1BA3-FE8B-69FFEC9522DD}" dt="2018-12-01T21:05:18.685" v="0"/>
          <ac:spMkLst>
            <pc:docMk/>
            <pc:sldMk cId="407878228" sldId="279"/>
            <ac:spMk id="2" creationId="{00000000-0000-0000-0000-000000000000}"/>
          </ac:spMkLst>
        </pc:spChg>
        <pc:spChg chg="mod">
          <ac:chgData name="Kirsten Mead" userId="S::klm113@duke.edu::0e015648-d857-4bf7-bf85-ff20be82a0c2" providerId="AD" clId="Web-{251F0F02-48FC-1BA3-FE8B-69FFEC9522DD}" dt="2018-12-01T21:09:50.924" v="302" actId="1076"/>
          <ac:spMkLst>
            <pc:docMk/>
            <pc:sldMk cId="407878228" sldId="279"/>
            <ac:spMk id="3" creationId="{00000000-0000-0000-0000-000000000000}"/>
          </ac:spMkLst>
        </pc:spChg>
        <pc:picChg chg="add del mod">
          <ac:chgData name="Kirsten Mead" userId="S::klm113@duke.edu::0e015648-d857-4bf7-bf85-ff20be82a0c2" providerId="AD" clId="Web-{251F0F02-48FC-1BA3-FE8B-69FFEC9522DD}" dt="2018-12-01T21:10:03.065" v="307"/>
          <ac:picMkLst>
            <pc:docMk/>
            <pc:sldMk cId="407878228" sldId="279"/>
            <ac:picMk id="4" creationId="{5E246282-9C09-492A-A261-9E2C0142FEC0}"/>
          </ac:picMkLst>
        </pc:picChg>
        <pc:picChg chg="add mod">
          <ac:chgData name="Kirsten Mead" userId="S::klm113@duke.edu::0e015648-d857-4bf7-bf85-ff20be82a0c2" providerId="AD" clId="Web-{251F0F02-48FC-1BA3-FE8B-69FFEC9522DD}" dt="2018-12-01T21:11:16.082" v="311" actId="14100"/>
          <ac:picMkLst>
            <pc:docMk/>
            <pc:sldMk cId="407878228" sldId="279"/>
            <ac:picMk id="6" creationId="{AC780E2E-243F-40D2-8EB9-970953B85E5E}"/>
          </ac:picMkLst>
        </pc:picChg>
      </pc:sldChg>
      <pc:sldChg chg="addSp delSp modSp">
        <pc:chgData name="Kirsten Mead" userId="S::klm113@duke.edu::0e015648-d857-4bf7-bf85-ff20be82a0c2" providerId="AD" clId="Web-{251F0F02-48FC-1BA3-FE8B-69FFEC9522DD}" dt="2018-12-01T21:16:38.214" v="417" actId="14100"/>
        <pc:sldMkLst>
          <pc:docMk/>
          <pc:sldMk cId="451842574" sldId="284"/>
        </pc:sldMkLst>
        <pc:spChg chg="del">
          <ac:chgData name="Kirsten Mead" userId="S::klm113@duke.edu::0e015648-d857-4bf7-bf85-ff20be82a0c2" providerId="AD" clId="Web-{251F0F02-48FC-1BA3-FE8B-69FFEC9522DD}" dt="2018-12-01T21:13:22.898" v="408"/>
          <ac:spMkLst>
            <pc:docMk/>
            <pc:sldMk cId="451842574" sldId="284"/>
            <ac:spMk id="2" creationId="{00000000-0000-0000-0000-000000000000}"/>
          </ac:spMkLst>
        </pc:spChg>
        <pc:spChg chg="mod">
          <ac:chgData name="Kirsten Mead" userId="S::klm113@duke.edu::0e015648-d857-4bf7-bf85-ff20be82a0c2" providerId="AD" clId="Web-{251F0F02-48FC-1BA3-FE8B-69FFEC9522DD}" dt="2018-12-01T21:13:49.757" v="412" actId="1076"/>
          <ac:spMkLst>
            <pc:docMk/>
            <pc:sldMk cId="451842574" sldId="284"/>
            <ac:spMk id="3" creationId="{00000000-0000-0000-0000-000000000000}"/>
          </ac:spMkLst>
        </pc:spChg>
        <pc:picChg chg="add mod">
          <ac:chgData name="Kirsten Mead" userId="S::klm113@duke.edu::0e015648-d857-4bf7-bf85-ff20be82a0c2" providerId="AD" clId="Web-{251F0F02-48FC-1BA3-FE8B-69FFEC9522DD}" dt="2018-12-01T21:16:38.214" v="417" actId="14100"/>
          <ac:picMkLst>
            <pc:docMk/>
            <pc:sldMk cId="451842574" sldId="284"/>
            <ac:picMk id="4" creationId="{CF3AF661-3349-4DC5-8350-09683B73FCDF}"/>
          </ac:picMkLst>
        </pc:picChg>
      </pc:sldChg>
      <pc:sldChg chg="new del">
        <pc:chgData name="Kirsten Mead" userId="S::klm113@duke.edu::0e015648-d857-4bf7-bf85-ff20be82a0c2" providerId="AD" clId="Web-{251F0F02-48FC-1BA3-FE8B-69FFEC9522DD}" dt="2018-12-01T21:21:43.111" v="475"/>
        <pc:sldMkLst>
          <pc:docMk/>
          <pc:sldMk cId="1015355822" sldId="291"/>
        </pc:sldMkLst>
      </pc:sldChg>
      <pc:sldChg chg="addSp delSp modSp new modNotes">
        <pc:chgData name="Kirsten Mead" userId="S::klm113@duke.edu::0e015648-d857-4bf7-bf85-ff20be82a0c2" providerId="AD" clId="Web-{251F0F02-48FC-1BA3-FE8B-69FFEC9522DD}" dt="2018-12-01T21:29:21.083" v="532"/>
        <pc:sldMkLst>
          <pc:docMk/>
          <pc:sldMk cId="1793399146" sldId="291"/>
        </pc:sldMkLst>
        <pc:spChg chg="del">
          <ac:chgData name="Kirsten Mead" userId="S::klm113@duke.edu::0e015648-d857-4bf7-bf85-ff20be82a0c2" providerId="AD" clId="Web-{251F0F02-48FC-1BA3-FE8B-69FFEC9522DD}" dt="2018-12-01T21:21:50.127" v="477"/>
          <ac:spMkLst>
            <pc:docMk/>
            <pc:sldMk cId="1793399146" sldId="291"/>
            <ac:spMk id="2" creationId="{F5751AB8-7456-40AE-8ED8-D970BB1EA1D6}"/>
          </ac:spMkLst>
        </pc:spChg>
        <pc:spChg chg="del">
          <ac:chgData name="Kirsten Mead" userId="S::klm113@duke.edu::0e015648-d857-4bf7-bf85-ff20be82a0c2" providerId="AD" clId="Web-{251F0F02-48FC-1BA3-FE8B-69FFEC9522DD}" dt="2018-12-01T21:21:51.752" v="478"/>
          <ac:spMkLst>
            <pc:docMk/>
            <pc:sldMk cId="1793399146" sldId="291"/>
            <ac:spMk id="3" creationId="{221AB5B9-BE4C-4DC9-8AD8-611632B396B0}"/>
          </ac:spMkLst>
        </pc:spChg>
        <pc:picChg chg="add mod">
          <ac:chgData name="Kirsten Mead" userId="S::klm113@duke.edu::0e015648-d857-4bf7-bf85-ff20be82a0c2" providerId="AD" clId="Web-{251F0F02-48FC-1BA3-FE8B-69FFEC9522DD}" dt="2018-12-01T21:22:08.690" v="486" actId="1076"/>
          <ac:picMkLst>
            <pc:docMk/>
            <pc:sldMk cId="1793399146" sldId="291"/>
            <ac:picMk id="4" creationId="{12B0BD06-DD15-4860-8095-4479838842A7}"/>
          </ac:picMkLst>
        </pc:picChg>
        <pc:picChg chg="add mod">
          <ac:chgData name="Kirsten Mead" userId="S::klm113@duke.edu::0e015648-d857-4bf7-bf85-ff20be82a0c2" providerId="AD" clId="Web-{251F0F02-48FC-1BA3-FE8B-69FFEC9522DD}" dt="2018-12-01T21:22:17.471" v="489" actId="1076"/>
          <ac:picMkLst>
            <pc:docMk/>
            <pc:sldMk cId="1793399146" sldId="291"/>
            <ac:picMk id="6" creationId="{C518CEAB-EA8D-4334-ACAA-F9C3687F8B72}"/>
          </ac:picMkLst>
        </pc:picChg>
      </pc:sldChg>
      <pc:sldChg chg="addSp delSp modSp new modNotes">
        <pc:chgData name="Kirsten Mead" userId="S::klm113@duke.edu::0e015648-d857-4bf7-bf85-ff20be82a0c2" providerId="AD" clId="Web-{251F0F02-48FC-1BA3-FE8B-69FFEC9522DD}" dt="2018-12-01T21:29:23.740" v="534"/>
        <pc:sldMkLst>
          <pc:docMk/>
          <pc:sldMk cId="3308271610" sldId="292"/>
        </pc:sldMkLst>
        <pc:spChg chg="mod">
          <ac:chgData name="Kirsten Mead" userId="S::klm113@duke.edu::0e015648-d857-4bf7-bf85-ff20be82a0c2" providerId="AD" clId="Web-{251F0F02-48FC-1BA3-FE8B-69FFEC9522DD}" dt="2018-12-01T21:23:25.176" v="495" actId="20577"/>
          <ac:spMkLst>
            <pc:docMk/>
            <pc:sldMk cId="3308271610" sldId="292"/>
            <ac:spMk id="2" creationId="{EEA55EDC-C7F7-43D8-AEEA-AC8625355A48}"/>
          </ac:spMkLst>
        </pc:spChg>
        <pc:spChg chg="del">
          <ac:chgData name="Kirsten Mead" userId="S::klm113@duke.edu::0e015648-d857-4bf7-bf85-ff20be82a0c2" providerId="AD" clId="Web-{251F0F02-48FC-1BA3-FE8B-69FFEC9522DD}" dt="2018-12-01T21:23:26.910" v="498"/>
          <ac:spMkLst>
            <pc:docMk/>
            <pc:sldMk cId="3308271610" sldId="292"/>
            <ac:spMk id="3" creationId="{CB0C1003-9C3D-4F9B-B6BE-866C00F623A7}"/>
          </ac:spMkLst>
        </pc:spChg>
        <pc:picChg chg="add mod">
          <ac:chgData name="Kirsten Mead" userId="S::klm113@duke.edu::0e015648-d857-4bf7-bf85-ff20be82a0c2" providerId="AD" clId="Web-{251F0F02-48FC-1BA3-FE8B-69FFEC9522DD}" dt="2018-12-01T21:27:52.213" v="503" actId="1076"/>
          <ac:picMkLst>
            <pc:docMk/>
            <pc:sldMk cId="3308271610" sldId="292"/>
            <ac:picMk id="4" creationId="{87CF6073-0686-4124-8D48-5F662B318824}"/>
          </ac:picMkLst>
        </pc:picChg>
        <pc:picChg chg="add mod">
          <ac:chgData name="Kirsten Mead" userId="S::klm113@duke.edu::0e015648-d857-4bf7-bf85-ff20be82a0c2" providerId="AD" clId="Web-{251F0F02-48FC-1BA3-FE8B-69FFEC9522DD}" dt="2018-12-01T21:27:58.541" v="506" actId="1076"/>
          <ac:picMkLst>
            <pc:docMk/>
            <pc:sldMk cId="3308271610" sldId="292"/>
            <ac:picMk id="6" creationId="{4437956B-318E-4AC6-9647-495AF2376293}"/>
          </ac:picMkLst>
        </pc:picChg>
      </pc:sldChg>
      <pc:sldChg chg="addSp delSp modSp new modNotes">
        <pc:chgData name="Kirsten Mead" userId="S::klm113@duke.edu::0e015648-d857-4bf7-bf85-ff20be82a0c2" providerId="AD" clId="Web-{251F0F02-48FC-1BA3-FE8B-69FFEC9522DD}" dt="2018-12-01T21:29:32.615" v="537"/>
        <pc:sldMkLst>
          <pc:docMk/>
          <pc:sldMk cId="1584082501" sldId="293"/>
        </pc:sldMkLst>
        <pc:spChg chg="del">
          <ac:chgData name="Kirsten Mead" userId="S::klm113@duke.edu::0e015648-d857-4bf7-bf85-ff20be82a0c2" providerId="AD" clId="Web-{251F0F02-48FC-1BA3-FE8B-69FFEC9522DD}" dt="2018-12-01T21:28:10.713" v="508"/>
          <ac:spMkLst>
            <pc:docMk/>
            <pc:sldMk cId="1584082501" sldId="293"/>
            <ac:spMk id="2" creationId="{02BD8BCE-75A9-446C-B325-9228788F97D7}"/>
          </ac:spMkLst>
        </pc:spChg>
        <pc:spChg chg="del">
          <ac:chgData name="Kirsten Mead" userId="S::klm113@duke.edu::0e015648-d857-4bf7-bf85-ff20be82a0c2" providerId="AD" clId="Web-{251F0F02-48FC-1BA3-FE8B-69FFEC9522DD}" dt="2018-12-01T21:28:12.026" v="509"/>
          <ac:spMkLst>
            <pc:docMk/>
            <pc:sldMk cId="1584082501" sldId="293"/>
            <ac:spMk id="3" creationId="{7707850C-AF15-49EB-93E0-87CAB85DEEA7}"/>
          </ac:spMkLst>
        </pc:spChg>
        <pc:picChg chg="add mod">
          <ac:chgData name="Kirsten Mead" userId="S::klm113@duke.edu::0e015648-d857-4bf7-bf85-ff20be82a0c2" providerId="AD" clId="Web-{251F0F02-48FC-1BA3-FE8B-69FFEC9522DD}" dt="2018-12-01T21:29:03.949" v="527" actId="14100"/>
          <ac:picMkLst>
            <pc:docMk/>
            <pc:sldMk cId="1584082501" sldId="293"/>
            <ac:picMk id="4" creationId="{E8A50263-AAF4-4E94-8509-C38D1068C8E2}"/>
          </ac:picMkLst>
        </pc:picChg>
        <pc:picChg chg="add mod">
          <ac:chgData name="Kirsten Mead" userId="S::klm113@duke.edu::0e015648-d857-4bf7-bf85-ff20be82a0c2" providerId="AD" clId="Web-{251F0F02-48FC-1BA3-FE8B-69FFEC9522DD}" dt="2018-12-01T21:29:06.614" v="528" actId="14100"/>
          <ac:picMkLst>
            <pc:docMk/>
            <pc:sldMk cId="1584082501" sldId="293"/>
            <ac:picMk id="6" creationId="{7BC8C65F-8166-4B19-9C2E-E3D40276D5C4}"/>
          </ac:picMkLst>
        </pc:picChg>
      </pc:sldChg>
    </pc:docChg>
  </pc:docChgLst>
  <pc:docChgLst>
    <pc:chgData name="Zhenhua Wang" userId="S::zw149@duke.edu::280cc5ac-d3d3-4e7b-b691-7258f0ae5464" providerId="AD" clId="Web-{E63D4F53-D164-B990-9732-A95AF47ADF20}"/>
    <pc:docChg chg="addSld modSld">
      <pc:chgData name="Zhenhua Wang" userId="S::zw149@duke.edu::280cc5ac-d3d3-4e7b-b691-7258f0ae5464" providerId="AD" clId="Web-{E63D4F53-D164-B990-9732-A95AF47ADF20}" dt="2018-12-02T04:12:41.797" v="115" actId="1076"/>
      <pc:docMkLst>
        <pc:docMk/>
      </pc:docMkLst>
      <pc:sldChg chg="addSp delSp modSp">
        <pc:chgData name="Zhenhua Wang" userId="S::zw149@duke.edu::280cc5ac-d3d3-4e7b-b691-7258f0ae5464" providerId="AD" clId="Web-{E63D4F53-D164-B990-9732-A95AF47ADF20}" dt="2018-12-02T04:10:09.515" v="29" actId="1076"/>
        <pc:sldMkLst>
          <pc:docMk/>
          <pc:sldMk cId="91729503" sldId="277"/>
        </pc:sldMkLst>
        <pc:spChg chg="mod">
          <ac:chgData name="Zhenhua Wang" userId="S::zw149@duke.edu::280cc5ac-d3d3-4e7b-b691-7258f0ae5464" providerId="AD" clId="Web-{E63D4F53-D164-B990-9732-A95AF47ADF20}" dt="2018-12-02T04:10:00.719" v="26" actId="1076"/>
          <ac:spMkLst>
            <pc:docMk/>
            <pc:sldMk cId="91729503" sldId="277"/>
            <ac:spMk id="2" creationId="{00000000-0000-0000-0000-000000000000}"/>
          </ac:spMkLst>
        </pc:spChg>
        <pc:spChg chg="del">
          <ac:chgData name="Zhenhua Wang" userId="S::zw149@duke.edu::280cc5ac-d3d3-4e7b-b691-7258f0ae5464" providerId="AD" clId="Web-{E63D4F53-D164-B990-9732-A95AF47ADF20}" dt="2018-12-02T04:09:03.999" v="14"/>
          <ac:spMkLst>
            <pc:docMk/>
            <pc:sldMk cId="91729503" sldId="277"/>
            <ac:spMk id="3" creationId="{00000000-0000-0000-0000-000000000000}"/>
          </ac:spMkLst>
        </pc:spChg>
        <pc:picChg chg="add mod ord">
          <ac:chgData name="Zhenhua Wang" userId="S::zw149@duke.edu::280cc5ac-d3d3-4e7b-b691-7258f0ae5464" providerId="AD" clId="Web-{E63D4F53-D164-B990-9732-A95AF47ADF20}" dt="2018-12-02T04:10:09.515" v="29" actId="1076"/>
          <ac:picMkLst>
            <pc:docMk/>
            <pc:sldMk cId="91729503" sldId="277"/>
            <ac:picMk id="4" creationId="{B2506D55-F09F-4253-91E2-EC4C2EB00709}"/>
          </ac:picMkLst>
        </pc:picChg>
      </pc:sldChg>
      <pc:sldChg chg="addSp delSp modSp">
        <pc:chgData name="Zhenhua Wang" userId="S::zw149@duke.edu::280cc5ac-d3d3-4e7b-b691-7258f0ae5464" providerId="AD" clId="Web-{E63D4F53-D164-B990-9732-A95AF47ADF20}" dt="2018-12-02T02:59:51.551" v="8" actId="1076"/>
        <pc:sldMkLst>
          <pc:docMk/>
          <pc:sldMk cId="2096759985" sldId="282"/>
        </pc:sldMkLst>
        <pc:spChg chg="del mod">
          <ac:chgData name="Zhenhua Wang" userId="S::zw149@duke.edu::280cc5ac-d3d3-4e7b-b691-7258f0ae5464" providerId="AD" clId="Web-{E63D4F53-D164-B990-9732-A95AF47ADF20}" dt="2018-12-02T02:59:42.161" v="6"/>
          <ac:spMkLst>
            <pc:docMk/>
            <pc:sldMk cId="2096759985" sldId="282"/>
            <ac:spMk id="3" creationId="{00000000-0000-0000-0000-000000000000}"/>
          </ac:spMkLst>
        </pc:spChg>
        <pc:picChg chg="add mod ord">
          <ac:chgData name="Zhenhua Wang" userId="S::zw149@duke.edu::280cc5ac-d3d3-4e7b-b691-7258f0ae5464" providerId="AD" clId="Web-{E63D4F53-D164-B990-9732-A95AF47ADF20}" dt="2018-12-02T02:59:51.551" v="8" actId="1076"/>
          <ac:picMkLst>
            <pc:docMk/>
            <pc:sldMk cId="2096759985" sldId="282"/>
            <ac:picMk id="4" creationId="{03632495-F5BF-4A8F-A34B-C18E72AF6B81}"/>
          </ac:picMkLst>
        </pc:picChg>
      </pc:sldChg>
      <pc:sldChg chg="new">
        <pc:chgData name="Zhenhua Wang" userId="S::zw149@duke.edu::280cc5ac-d3d3-4e7b-b691-7258f0ae5464" providerId="AD" clId="Web-{E63D4F53-D164-B990-9732-A95AF47ADF20}" dt="2018-12-02T02:53:21.376" v="0"/>
        <pc:sldMkLst>
          <pc:docMk/>
          <pc:sldMk cId="2180857988" sldId="294"/>
        </pc:sldMkLst>
      </pc:sldChg>
      <pc:sldChg chg="modSp new">
        <pc:chgData name="Zhenhua Wang" userId="S::zw149@duke.edu::280cc5ac-d3d3-4e7b-b691-7258f0ae5464" providerId="AD" clId="Web-{E63D4F53-D164-B990-9732-A95AF47ADF20}" dt="2018-12-02T04:12:41.797" v="115" actId="1076"/>
        <pc:sldMkLst>
          <pc:docMk/>
          <pc:sldMk cId="3386545864" sldId="295"/>
        </pc:sldMkLst>
        <pc:spChg chg="mod">
          <ac:chgData name="Zhenhua Wang" userId="S::zw149@duke.edu::280cc5ac-d3d3-4e7b-b691-7258f0ae5464" providerId="AD" clId="Web-{E63D4F53-D164-B990-9732-A95AF47ADF20}" dt="2018-12-02T04:12:41.797" v="115" actId="1076"/>
          <ac:spMkLst>
            <pc:docMk/>
            <pc:sldMk cId="3386545864" sldId="295"/>
            <ac:spMk id="2" creationId="{BEFBA3C5-A80E-45BD-BA98-559C1A869EB5}"/>
          </ac:spMkLst>
        </pc:spChg>
      </pc:sldChg>
    </pc:docChg>
  </pc:docChgLst>
  <pc:docChgLst>
    <pc:chgData name="Kirsten Mead" userId="S::klm113@duke.edu::0e015648-d857-4bf7-bf85-ff20be82a0c2" providerId="AD" clId="Web-{98C41F02-4F3D-CA6F-4002-F0FE8AAAFA22}"/>
    <pc:docChg chg="addSld modSld sldOrd">
      <pc:chgData name="Kirsten Mead" userId="S::klm113@duke.edu::0e015648-d857-4bf7-bf85-ff20be82a0c2" providerId="AD" clId="Web-{98C41F02-4F3D-CA6F-4002-F0FE8AAAFA22}" dt="2018-12-02T20:10:28.782" v="1330" actId="20577"/>
      <pc:docMkLst>
        <pc:docMk/>
      </pc:docMkLst>
      <pc:sldChg chg="modSp">
        <pc:chgData name="Kirsten Mead" userId="S::klm113@duke.edu::0e015648-d857-4bf7-bf85-ff20be82a0c2" providerId="AD" clId="Web-{98C41F02-4F3D-CA6F-4002-F0FE8AAAFA22}" dt="2018-12-02T16:37:11.758" v="12" actId="20577"/>
        <pc:sldMkLst>
          <pc:docMk/>
          <pc:sldMk cId="1051878143" sldId="267"/>
        </pc:sldMkLst>
        <pc:spChg chg="mod">
          <ac:chgData name="Kirsten Mead" userId="S::klm113@duke.edu::0e015648-d857-4bf7-bf85-ff20be82a0c2" providerId="AD" clId="Web-{98C41F02-4F3D-CA6F-4002-F0FE8AAAFA22}" dt="2018-12-02T16:37:11.758" v="12" actId="20577"/>
          <ac:spMkLst>
            <pc:docMk/>
            <pc:sldMk cId="1051878143" sldId="267"/>
            <ac:spMk id="3" creationId="{00000000-0000-0000-0000-000000000000}"/>
          </ac:spMkLst>
        </pc:spChg>
      </pc:sldChg>
      <pc:sldChg chg="addSp delSp modSp">
        <pc:chgData name="Kirsten Mead" userId="S::klm113@duke.edu::0e015648-d857-4bf7-bf85-ff20be82a0c2" providerId="AD" clId="Web-{98C41F02-4F3D-CA6F-4002-F0FE8AAAFA22}" dt="2018-12-02T17:01:03.589" v="205" actId="1076"/>
        <pc:sldMkLst>
          <pc:docMk/>
          <pc:sldMk cId="2096759985" sldId="282"/>
        </pc:sldMkLst>
        <pc:spChg chg="mod">
          <ac:chgData name="Kirsten Mead" userId="S::klm113@duke.edu::0e015648-d857-4bf7-bf85-ff20be82a0c2" providerId="AD" clId="Web-{98C41F02-4F3D-CA6F-4002-F0FE8AAAFA22}" dt="2018-12-02T16:56:47.432" v="165" actId="20577"/>
          <ac:spMkLst>
            <pc:docMk/>
            <pc:sldMk cId="2096759985" sldId="282"/>
            <ac:spMk id="3" creationId="{D9356D6A-A694-421D-AB2D-E5EAFF8D3AB8}"/>
          </ac:spMkLst>
        </pc:spChg>
        <pc:spChg chg="add del mod">
          <ac:chgData name="Kirsten Mead" userId="S::klm113@duke.edu::0e015648-d857-4bf7-bf85-ff20be82a0c2" providerId="AD" clId="Web-{98C41F02-4F3D-CA6F-4002-F0FE8AAAFA22}" dt="2018-12-02T16:57:39.401" v="170"/>
          <ac:spMkLst>
            <pc:docMk/>
            <pc:sldMk cId="2096759985" sldId="282"/>
            <ac:spMk id="5" creationId="{7BF3AEA5-EB2E-4029-851E-50438E264E00}"/>
          </ac:spMkLst>
        </pc:spChg>
        <pc:picChg chg="del">
          <ac:chgData name="Kirsten Mead" userId="S::klm113@duke.edu::0e015648-d857-4bf7-bf85-ff20be82a0c2" providerId="AD" clId="Web-{98C41F02-4F3D-CA6F-4002-F0FE8AAAFA22}" dt="2018-12-02T16:57:13.807" v="167"/>
          <ac:picMkLst>
            <pc:docMk/>
            <pc:sldMk cId="2096759985" sldId="282"/>
            <ac:picMk id="4" creationId="{03632495-F5BF-4A8F-A34B-C18E72AF6B81}"/>
          </ac:picMkLst>
        </pc:picChg>
        <pc:picChg chg="add mod">
          <ac:chgData name="Kirsten Mead" userId="S::klm113@duke.edu::0e015648-d857-4bf7-bf85-ff20be82a0c2" providerId="AD" clId="Web-{98C41F02-4F3D-CA6F-4002-F0FE8AAAFA22}" dt="2018-12-02T17:00:35.667" v="203" actId="1076"/>
          <ac:picMkLst>
            <pc:docMk/>
            <pc:sldMk cId="2096759985" sldId="282"/>
            <ac:picMk id="6" creationId="{38F9A7CE-BC82-4444-ABC9-CC898A9636F0}"/>
          </ac:picMkLst>
        </pc:picChg>
        <pc:picChg chg="add del mod">
          <ac:chgData name="Kirsten Mead" userId="S::klm113@duke.edu::0e015648-d857-4bf7-bf85-ff20be82a0c2" providerId="AD" clId="Web-{98C41F02-4F3D-CA6F-4002-F0FE8AAAFA22}" dt="2018-12-02T16:58:10.932" v="178"/>
          <ac:picMkLst>
            <pc:docMk/>
            <pc:sldMk cId="2096759985" sldId="282"/>
            <ac:picMk id="8" creationId="{31729018-DC48-444C-9C73-026E2EAAFE9F}"/>
          </ac:picMkLst>
        </pc:picChg>
        <pc:picChg chg="add mod">
          <ac:chgData name="Kirsten Mead" userId="S::klm113@duke.edu::0e015648-d857-4bf7-bf85-ff20be82a0c2" providerId="AD" clId="Web-{98C41F02-4F3D-CA6F-4002-F0FE8AAAFA22}" dt="2018-12-02T17:00:21.370" v="202" actId="1076"/>
          <ac:picMkLst>
            <pc:docMk/>
            <pc:sldMk cId="2096759985" sldId="282"/>
            <ac:picMk id="10" creationId="{EBA86026-2A2D-4B60-9CA1-001ECF607494}"/>
          </ac:picMkLst>
        </pc:picChg>
        <pc:picChg chg="add mod">
          <ac:chgData name="Kirsten Mead" userId="S::klm113@duke.edu::0e015648-d857-4bf7-bf85-ff20be82a0c2" providerId="AD" clId="Web-{98C41F02-4F3D-CA6F-4002-F0FE8AAAFA22}" dt="2018-12-02T17:01:03.589" v="205" actId="1076"/>
          <ac:picMkLst>
            <pc:docMk/>
            <pc:sldMk cId="2096759985" sldId="282"/>
            <ac:picMk id="12" creationId="{1BFFA151-4AAB-450E-B140-D9C37630446D}"/>
          </ac:picMkLst>
        </pc:picChg>
      </pc:sldChg>
      <pc:sldChg chg="addSp delSp modSp">
        <pc:chgData name="Kirsten Mead" userId="S::klm113@duke.edu::0e015648-d857-4bf7-bf85-ff20be82a0c2" providerId="AD" clId="Web-{98C41F02-4F3D-CA6F-4002-F0FE8AAAFA22}" dt="2018-12-02T19:27:39.535" v="915" actId="1076"/>
        <pc:sldMkLst>
          <pc:docMk/>
          <pc:sldMk cId="2015283873" sldId="289"/>
        </pc:sldMkLst>
        <pc:spChg chg="del">
          <ac:chgData name="Kirsten Mead" userId="S::klm113@duke.edu::0e015648-d857-4bf7-bf85-ff20be82a0c2" providerId="AD" clId="Web-{98C41F02-4F3D-CA6F-4002-F0FE8AAAFA22}" dt="2018-12-02T17:02:04.355" v="206"/>
          <ac:spMkLst>
            <pc:docMk/>
            <pc:sldMk cId="2015283873" sldId="289"/>
            <ac:spMk id="2" creationId="{00000000-0000-0000-0000-000000000000}"/>
          </ac:spMkLst>
        </pc:spChg>
        <pc:spChg chg="add del mod">
          <ac:chgData name="Kirsten Mead" userId="S::klm113@duke.edu::0e015648-d857-4bf7-bf85-ff20be82a0c2" providerId="AD" clId="Web-{98C41F02-4F3D-CA6F-4002-F0FE8AAAFA22}" dt="2018-12-02T19:24:15.237" v="910"/>
          <ac:spMkLst>
            <pc:docMk/>
            <pc:sldMk cId="2015283873" sldId="289"/>
            <ac:spMk id="2" creationId="{D6422A4E-216C-460C-9142-9F60C041E381}"/>
          </ac:spMkLst>
        </pc:spChg>
        <pc:spChg chg="mod">
          <ac:chgData name="Kirsten Mead" userId="S::klm113@duke.edu::0e015648-d857-4bf7-bf85-ff20be82a0c2" providerId="AD" clId="Web-{98C41F02-4F3D-CA6F-4002-F0FE8AAAFA22}" dt="2018-12-02T17:16:37.888" v="285" actId="20577"/>
          <ac:spMkLst>
            <pc:docMk/>
            <pc:sldMk cId="2015283873" sldId="289"/>
            <ac:spMk id="3" creationId="{00000000-0000-0000-0000-000000000000}"/>
          </ac:spMkLst>
        </pc:spChg>
        <pc:spChg chg="add del">
          <ac:chgData name="Kirsten Mead" userId="S::klm113@duke.edu::0e015648-d857-4bf7-bf85-ff20be82a0c2" providerId="AD" clId="Web-{98C41F02-4F3D-CA6F-4002-F0FE8AAAFA22}" dt="2018-12-02T19:24:20.753" v="911"/>
          <ac:spMkLst>
            <pc:docMk/>
            <pc:sldMk cId="2015283873" sldId="289"/>
            <ac:spMk id="4" creationId="{AEF65FBB-361D-4913-A404-52B0199A7706}"/>
          </ac:spMkLst>
        </pc:spChg>
        <pc:picChg chg="add mod">
          <ac:chgData name="Kirsten Mead" userId="S::klm113@duke.edu::0e015648-d857-4bf7-bf85-ff20be82a0c2" providerId="AD" clId="Web-{98C41F02-4F3D-CA6F-4002-F0FE8AAAFA22}" dt="2018-12-02T19:27:39.535" v="915" actId="1076"/>
          <ac:picMkLst>
            <pc:docMk/>
            <pc:sldMk cId="2015283873" sldId="289"/>
            <ac:picMk id="5" creationId="{38E240C0-4C58-4D5D-8322-E10D97E9D8AF}"/>
          </ac:picMkLst>
        </pc:picChg>
      </pc:sldChg>
      <pc:sldChg chg="modSp">
        <pc:chgData name="Kirsten Mead" userId="S::klm113@duke.edu::0e015648-d857-4bf7-bf85-ff20be82a0c2" providerId="AD" clId="Web-{98C41F02-4F3D-CA6F-4002-F0FE8AAAFA22}" dt="2018-12-02T17:11:19.778" v="229" actId="20577"/>
        <pc:sldMkLst>
          <pc:docMk/>
          <pc:sldMk cId="1795529086" sldId="290"/>
        </pc:sldMkLst>
        <pc:spChg chg="mod">
          <ac:chgData name="Kirsten Mead" userId="S::klm113@duke.edu::0e015648-d857-4bf7-bf85-ff20be82a0c2" providerId="AD" clId="Web-{98C41F02-4F3D-CA6F-4002-F0FE8AAAFA22}" dt="2018-12-02T17:11:19.778" v="229" actId="20577"/>
          <ac:spMkLst>
            <pc:docMk/>
            <pc:sldMk cId="1795529086" sldId="290"/>
            <ac:spMk id="3" creationId="{00000000-0000-0000-0000-000000000000}"/>
          </ac:spMkLst>
        </pc:spChg>
      </pc:sldChg>
      <pc:sldChg chg="addSp delSp modSp">
        <pc:chgData name="Kirsten Mead" userId="S::klm113@duke.edu::0e015648-d857-4bf7-bf85-ff20be82a0c2" providerId="AD" clId="Web-{98C41F02-4F3D-CA6F-4002-F0FE8AAAFA22}" dt="2018-12-02T16:57:21.057" v="169" actId="1076"/>
        <pc:sldMkLst>
          <pc:docMk/>
          <pc:sldMk cId="2180857988" sldId="294"/>
        </pc:sldMkLst>
        <pc:spChg chg="del">
          <ac:chgData name="Kirsten Mead" userId="S::klm113@duke.edu::0e015648-d857-4bf7-bf85-ff20be82a0c2" providerId="AD" clId="Web-{98C41F02-4F3D-CA6F-4002-F0FE8AAAFA22}" dt="2018-12-02T16:57:18.042" v="168"/>
          <ac:spMkLst>
            <pc:docMk/>
            <pc:sldMk cId="2180857988" sldId="294"/>
            <ac:spMk id="3" creationId="{16663F60-ECC6-4A6B-8EE4-92F2D91E65F1}"/>
          </ac:spMkLst>
        </pc:spChg>
        <pc:picChg chg="add mod ord">
          <ac:chgData name="Kirsten Mead" userId="S::klm113@duke.edu::0e015648-d857-4bf7-bf85-ff20be82a0c2" providerId="AD" clId="Web-{98C41F02-4F3D-CA6F-4002-F0FE8AAAFA22}" dt="2018-12-02T16:57:21.057" v="169" actId="1076"/>
          <ac:picMkLst>
            <pc:docMk/>
            <pc:sldMk cId="2180857988" sldId="294"/>
            <ac:picMk id="4" creationId="{165D383B-A31C-4CFE-A1C3-F8C0D2FDBEF7}"/>
          </ac:picMkLst>
        </pc:picChg>
      </pc:sldChg>
      <pc:sldChg chg="addSp delSp modSp new">
        <pc:chgData name="Kirsten Mead" userId="S::klm113@duke.edu::0e015648-d857-4bf7-bf85-ff20be82a0c2" providerId="AD" clId="Web-{98C41F02-4F3D-CA6F-4002-F0FE8AAAFA22}" dt="2018-12-02T19:16:18.282" v="872" actId="14100"/>
        <pc:sldMkLst>
          <pc:docMk/>
          <pc:sldMk cId="1031980533" sldId="296"/>
        </pc:sldMkLst>
        <pc:spChg chg="mod">
          <ac:chgData name="Kirsten Mead" userId="S::klm113@duke.edu::0e015648-d857-4bf7-bf85-ff20be82a0c2" providerId="AD" clId="Web-{98C41F02-4F3D-CA6F-4002-F0FE8AAAFA22}" dt="2018-12-02T19:08:11.514" v="700" actId="20577"/>
          <ac:spMkLst>
            <pc:docMk/>
            <pc:sldMk cId="1031980533" sldId="296"/>
            <ac:spMk id="2" creationId="{F7471E04-51ED-47FC-A09C-0FDD911A592D}"/>
          </ac:spMkLst>
        </pc:spChg>
        <pc:spChg chg="mod">
          <ac:chgData name="Kirsten Mead" userId="S::klm113@duke.edu::0e015648-d857-4bf7-bf85-ff20be82a0c2" providerId="AD" clId="Web-{98C41F02-4F3D-CA6F-4002-F0FE8AAAFA22}" dt="2018-12-02T19:14:15.968" v="859" actId="1076"/>
          <ac:spMkLst>
            <pc:docMk/>
            <pc:sldMk cId="1031980533" sldId="296"/>
            <ac:spMk id="3" creationId="{9CEF1D80-639B-4F9F-9154-68426FB1102E}"/>
          </ac:spMkLst>
        </pc:spChg>
        <pc:picChg chg="add del mod">
          <ac:chgData name="Kirsten Mead" userId="S::klm113@duke.edu::0e015648-d857-4bf7-bf85-ff20be82a0c2" providerId="AD" clId="Web-{98C41F02-4F3D-CA6F-4002-F0FE8AAAFA22}" dt="2018-12-02T19:11:11.827" v="833"/>
          <ac:picMkLst>
            <pc:docMk/>
            <pc:sldMk cId="1031980533" sldId="296"/>
            <ac:picMk id="4" creationId="{618BE217-B1C3-4755-A5D6-FB3546952906}"/>
          </ac:picMkLst>
        </pc:picChg>
        <pc:picChg chg="add mod">
          <ac:chgData name="Kirsten Mead" userId="S::klm113@duke.edu::0e015648-d857-4bf7-bf85-ff20be82a0c2" providerId="AD" clId="Web-{98C41F02-4F3D-CA6F-4002-F0FE8AAAFA22}" dt="2018-12-02T19:16:18.282" v="872" actId="14100"/>
          <ac:picMkLst>
            <pc:docMk/>
            <pc:sldMk cId="1031980533" sldId="296"/>
            <ac:picMk id="6" creationId="{8B90BB9E-44AE-44EE-986A-341F42D990EA}"/>
          </ac:picMkLst>
        </pc:picChg>
      </pc:sldChg>
      <pc:sldChg chg="addSp modSp new ord">
        <pc:chgData name="Kirsten Mead" userId="S::klm113@duke.edu::0e015648-d857-4bf7-bf85-ff20be82a0c2" providerId="AD" clId="Web-{98C41F02-4F3D-CA6F-4002-F0FE8AAAFA22}" dt="2018-12-02T19:15:19.859" v="868" actId="20577"/>
        <pc:sldMkLst>
          <pc:docMk/>
          <pc:sldMk cId="2601728678" sldId="303"/>
        </pc:sldMkLst>
        <pc:spChg chg="mod">
          <ac:chgData name="Kirsten Mead" userId="S::klm113@duke.edu::0e015648-d857-4bf7-bf85-ff20be82a0c2" providerId="AD" clId="Web-{98C41F02-4F3D-CA6F-4002-F0FE8AAAFA22}" dt="2018-12-02T19:09:10.514" v="739" actId="20577"/>
          <ac:spMkLst>
            <pc:docMk/>
            <pc:sldMk cId="2601728678" sldId="303"/>
            <ac:spMk id="2" creationId="{38633B22-1B44-42D2-8B55-5A5BDAA0932E}"/>
          </ac:spMkLst>
        </pc:spChg>
        <pc:spChg chg="mod">
          <ac:chgData name="Kirsten Mead" userId="S::klm113@duke.edu::0e015648-d857-4bf7-bf85-ff20be82a0c2" providerId="AD" clId="Web-{98C41F02-4F3D-CA6F-4002-F0FE8AAAFA22}" dt="2018-12-02T19:15:19.859" v="868" actId="20577"/>
          <ac:spMkLst>
            <pc:docMk/>
            <pc:sldMk cId="2601728678" sldId="303"/>
            <ac:spMk id="3" creationId="{4303DA47-71D8-4625-BA41-A3769D320CF4}"/>
          </ac:spMkLst>
        </pc:spChg>
        <pc:picChg chg="add mod">
          <ac:chgData name="Kirsten Mead" userId="S::klm113@duke.edu::0e015648-d857-4bf7-bf85-ff20be82a0c2" providerId="AD" clId="Web-{98C41F02-4F3D-CA6F-4002-F0FE8AAAFA22}" dt="2018-12-02T19:11:16.515" v="836" actId="1076"/>
          <ac:picMkLst>
            <pc:docMk/>
            <pc:sldMk cId="2601728678" sldId="303"/>
            <ac:picMk id="4" creationId="{F99B79FC-1F03-4B50-BD4F-46B3A3E9421A}"/>
          </ac:picMkLst>
        </pc:picChg>
      </pc:sldChg>
      <pc:sldChg chg="addSp delSp modSp new">
        <pc:chgData name="Kirsten Mead" userId="S::klm113@duke.edu::0e015648-d857-4bf7-bf85-ff20be82a0c2" providerId="AD" clId="Web-{98C41F02-4F3D-CA6F-4002-F0FE8AAAFA22}" dt="2018-12-02T19:48:22.166" v="1061" actId="14100"/>
        <pc:sldMkLst>
          <pc:docMk/>
          <pc:sldMk cId="1840160726" sldId="304"/>
        </pc:sldMkLst>
        <pc:spChg chg="mod">
          <ac:chgData name="Kirsten Mead" userId="S::klm113@duke.edu::0e015648-d857-4bf7-bf85-ff20be82a0c2" providerId="AD" clId="Web-{98C41F02-4F3D-CA6F-4002-F0FE8AAAFA22}" dt="2018-12-02T19:22:18.783" v="876" actId="20577"/>
          <ac:spMkLst>
            <pc:docMk/>
            <pc:sldMk cId="1840160726" sldId="304"/>
            <ac:spMk id="2" creationId="{18AB2DFA-06F3-4D96-929B-0F809BE8337C}"/>
          </ac:spMkLst>
        </pc:spChg>
        <pc:spChg chg="mod">
          <ac:chgData name="Kirsten Mead" userId="S::klm113@duke.edu::0e015648-d857-4bf7-bf85-ff20be82a0c2" providerId="AD" clId="Web-{98C41F02-4F3D-CA6F-4002-F0FE8AAAFA22}" dt="2018-12-02T19:38:49.866" v="1049" actId="20577"/>
          <ac:spMkLst>
            <pc:docMk/>
            <pc:sldMk cId="1840160726" sldId="304"/>
            <ac:spMk id="3" creationId="{3B9DBAAB-46EB-410E-A375-86048D994E9D}"/>
          </ac:spMkLst>
        </pc:spChg>
        <pc:picChg chg="add del mod">
          <ac:chgData name="Kirsten Mead" userId="S::klm113@duke.edu::0e015648-d857-4bf7-bf85-ff20be82a0c2" providerId="AD" clId="Web-{98C41F02-4F3D-CA6F-4002-F0FE8AAAFA22}" dt="2018-12-02T19:43:36.399" v="1057"/>
          <ac:picMkLst>
            <pc:docMk/>
            <pc:sldMk cId="1840160726" sldId="304"/>
            <ac:picMk id="4" creationId="{E88651C8-37D5-402B-8463-4F15FFB86940}"/>
          </ac:picMkLst>
        </pc:picChg>
        <pc:picChg chg="add mod">
          <ac:chgData name="Kirsten Mead" userId="S::klm113@duke.edu::0e015648-d857-4bf7-bf85-ff20be82a0c2" providerId="AD" clId="Web-{98C41F02-4F3D-CA6F-4002-F0FE8AAAFA22}" dt="2018-12-02T19:48:22.166" v="1061" actId="14100"/>
          <ac:picMkLst>
            <pc:docMk/>
            <pc:sldMk cId="1840160726" sldId="304"/>
            <ac:picMk id="6" creationId="{8CC53234-D1BF-44BF-B89A-E45F01801375}"/>
          </ac:picMkLst>
        </pc:picChg>
      </pc:sldChg>
      <pc:sldChg chg="addSp delSp modSp new">
        <pc:chgData name="Kirsten Mead" userId="S::klm113@duke.edu::0e015648-d857-4bf7-bf85-ff20be82a0c2" providerId="AD" clId="Web-{98C41F02-4F3D-CA6F-4002-F0FE8AAAFA22}" dt="2018-12-02T19:29:06.551" v="921" actId="1076"/>
        <pc:sldMkLst>
          <pc:docMk/>
          <pc:sldMk cId="3119724279" sldId="305"/>
        </pc:sldMkLst>
        <pc:spChg chg="del">
          <ac:chgData name="Kirsten Mead" userId="S::klm113@duke.edu::0e015648-d857-4bf7-bf85-ff20be82a0c2" providerId="AD" clId="Web-{98C41F02-4F3D-CA6F-4002-F0FE8AAAFA22}" dt="2018-12-02T19:28:44.348" v="917"/>
          <ac:spMkLst>
            <pc:docMk/>
            <pc:sldMk cId="3119724279" sldId="305"/>
            <ac:spMk id="2" creationId="{2F95DFAC-F9A9-471D-A65D-4A0B9EDAF38F}"/>
          </ac:spMkLst>
        </pc:spChg>
        <pc:spChg chg="del">
          <ac:chgData name="Kirsten Mead" userId="S::klm113@duke.edu::0e015648-d857-4bf7-bf85-ff20be82a0c2" providerId="AD" clId="Web-{98C41F02-4F3D-CA6F-4002-F0FE8AAAFA22}" dt="2018-12-02T19:28:48.238" v="918"/>
          <ac:spMkLst>
            <pc:docMk/>
            <pc:sldMk cId="3119724279" sldId="305"/>
            <ac:spMk id="3" creationId="{36AB8B2C-C6EE-4E89-888C-0F11C83EB4F4}"/>
          </ac:spMkLst>
        </pc:spChg>
        <pc:picChg chg="add mod">
          <ac:chgData name="Kirsten Mead" userId="S::klm113@duke.edu::0e015648-d857-4bf7-bf85-ff20be82a0c2" providerId="AD" clId="Web-{98C41F02-4F3D-CA6F-4002-F0FE8AAAFA22}" dt="2018-12-02T19:29:06.551" v="921" actId="1076"/>
          <ac:picMkLst>
            <pc:docMk/>
            <pc:sldMk cId="3119724279" sldId="305"/>
            <ac:picMk id="4" creationId="{E7B92C44-3BAC-4494-914F-74825AEEF833}"/>
          </ac:picMkLst>
        </pc:picChg>
      </pc:sldChg>
      <pc:sldChg chg="addSp modSp new">
        <pc:chgData name="Kirsten Mead" userId="S::klm113@duke.edu::0e015648-d857-4bf7-bf85-ff20be82a0c2" providerId="AD" clId="Web-{98C41F02-4F3D-CA6F-4002-F0FE8AAAFA22}" dt="2018-12-02T20:10:28.782" v="1329" actId="20577"/>
        <pc:sldMkLst>
          <pc:docMk/>
          <pc:sldMk cId="3551517302" sldId="306"/>
        </pc:sldMkLst>
        <pc:spChg chg="mod">
          <ac:chgData name="Kirsten Mead" userId="S::klm113@duke.edu::0e015648-d857-4bf7-bf85-ff20be82a0c2" providerId="AD" clId="Web-{98C41F02-4F3D-CA6F-4002-F0FE8AAAFA22}" dt="2018-12-02T19:38:20.100" v="1045" actId="20577"/>
          <ac:spMkLst>
            <pc:docMk/>
            <pc:sldMk cId="3551517302" sldId="306"/>
            <ac:spMk id="2" creationId="{6A75FD71-B16C-455B-A0E8-10E1F0CF800C}"/>
          </ac:spMkLst>
        </pc:spChg>
        <pc:spChg chg="mod">
          <ac:chgData name="Kirsten Mead" userId="S::klm113@duke.edu::0e015648-d857-4bf7-bf85-ff20be82a0c2" providerId="AD" clId="Web-{98C41F02-4F3D-CA6F-4002-F0FE8AAAFA22}" dt="2018-12-02T20:10:28.782" v="1329" actId="20577"/>
          <ac:spMkLst>
            <pc:docMk/>
            <pc:sldMk cId="3551517302" sldId="306"/>
            <ac:spMk id="3" creationId="{018EFAC7-DEBE-4078-B169-7AD8544EA45A}"/>
          </ac:spMkLst>
        </pc:spChg>
        <pc:picChg chg="add mod">
          <ac:chgData name="Kirsten Mead" userId="S::klm113@duke.edu::0e015648-d857-4bf7-bf85-ff20be82a0c2" providerId="AD" clId="Web-{98C41F02-4F3D-CA6F-4002-F0FE8AAAFA22}" dt="2018-12-02T20:04:50.936" v="1324" actId="14100"/>
          <ac:picMkLst>
            <pc:docMk/>
            <pc:sldMk cId="3551517302" sldId="306"/>
            <ac:picMk id="4" creationId="{700EA5C8-9295-426B-BFDE-8FDCF9FE4001}"/>
          </ac:picMkLst>
        </pc:picChg>
      </pc:sldChg>
    </pc:docChg>
  </pc:docChgLst>
  <pc:docChgLst>
    <pc:chgData name="Zhenhua Wang" userId="S::zw149@duke.edu::280cc5ac-d3d3-4e7b-b691-7258f0ae5464" providerId="AD" clId="Web-{3D4393CA-F963-375F-4B17-EE8C8B40CB87}"/>
    <pc:docChg chg="modSld">
      <pc:chgData name="Zhenhua Wang" userId="S::zw149@duke.edu::280cc5ac-d3d3-4e7b-b691-7258f0ae5464" providerId="AD" clId="Web-{3D4393CA-F963-375F-4B17-EE8C8B40CB87}" dt="2018-12-03T04:21:11.734" v="104" actId="20577"/>
      <pc:docMkLst>
        <pc:docMk/>
      </pc:docMkLst>
      <pc:sldChg chg="modSp">
        <pc:chgData name="Zhenhua Wang" userId="S::zw149@duke.edu::280cc5ac-d3d3-4e7b-b691-7258f0ae5464" providerId="AD" clId="Web-{3D4393CA-F963-375F-4B17-EE8C8B40CB87}" dt="2018-12-03T04:21:10.515" v="102" actId="20577"/>
        <pc:sldMkLst>
          <pc:docMk/>
          <pc:sldMk cId="451842574" sldId="284"/>
        </pc:sldMkLst>
        <pc:spChg chg="mod">
          <ac:chgData name="Zhenhua Wang" userId="S::zw149@duke.edu::280cc5ac-d3d3-4e7b-b691-7258f0ae5464" providerId="AD" clId="Web-{3D4393CA-F963-375F-4B17-EE8C8B40CB87}" dt="2018-12-03T04:21:10.515" v="102" actId="20577"/>
          <ac:spMkLst>
            <pc:docMk/>
            <pc:sldMk cId="451842574" sldId="284"/>
            <ac:spMk id="3" creationId="{00000000-0000-0000-0000-000000000000}"/>
          </ac:spMkLst>
        </pc:spChg>
      </pc:sldChg>
    </pc:docChg>
  </pc:docChgLst>
  <pc:docChgLst>
    <pc:chgData name="Zhenhua Wang" userId="S::zw149@duke.edu::280cc5ac-d3d3-4e7b-b691-7258f0ae5464" providerId="AD" clId="Web-{AEDF8D9B-341C-4753-A64C-FD2926B72946}"/>
    <pc:docChg chg="sldOrd">
      <pc:chgData name="Zhenhua Wang" userId="S::zw149@duke.edu::280cc5ac-d3d3-4e7b-b691-7258f0ae5464" providerId="AD" clId="Web-{AEDF8D9B-341C-4753-A64C-FD2926B72946}" dt="2018-12-01T16:32:45.086" v="1"/>
      <pc:docMkLst>
        <pc:docMk/>
      </pc:docMkLst>
      <pc:sldChg chg="ord">
        <pc:chgData name="Zhenhua Wang" userId="S::zw149@duke.edu::280cc5ac-d3d3-4e7b-b691-7258f0ae5464" providerId="AD" clId="Web-{AEDF8D9B-341C-4753-A64C-FD2926B72946}" dt="2018-12-01T16:32:45.086" v="1"/>
        <pc:sldMkLst>
          <pc:docMk/>
          <pc:sldMk cId="1051878143" sldId="267"/>
        </pc:sldMkLst>
      </pc:sldChg>
      <pc:sldChg chg="ord">
        <pc:chgData name="Zhenhua Wang" userId="S::zw149@duke.edu::280cc5ac-d3d3-4e7b-b691-7258f0ae5464" providerId="AD" clId="Web-{AEDF8D9B-341C-4753-A64C-FD2926B72946}" dt="2018-12-01T16:32:43.336" v="0"/>
        <pc:sldMkLst>
          <pc:docMk/>
          <pc:sldMk cId="1864330181" sldId="268"/>
        </pc:sldMkLst>
      </pc:sldChg>
    </pc:docChg>
  </pc:docChgLst>
  <pc:docChgLst>
    <pc:chgData name="Kirsten Mead" userId="S::klm113@duke.edu::0e015648-d857-4bf7-bf85-ff20be82a0c2" providerId="AD" clId="Web-{9636F3A7-B4DD-235F-8815-4C28E1537EC0}"/>
    <pc:docChg chg="modSld">
      <pc:chgData name="Kirsten Mead" userId="S::klm113@duke.edu::0e015648-d857-4bf7-bf85-ff20be82a0c2" providerId="AD" clId="Web-{9636F3A7-B4DD-235F-8815-4C28E1537EC0}" dt="2018-12-02T16:35:18.221" v="4" actId="20577"/>
      <pc:docMkLst>
        <pc:docMk/>
      </pc:docMkLst>
      <pc:sldChg chg="addSp delSp modSp">
        <pc:chgData name="Kirsten Mead" userId="S::klm113@duke.edu::0e015648-d857-4bf7-bf85-ff20be82a0c2" providerId="AD" clId="Web-{9636F3A7-B4DD-235F-8815-4C28E1537EC0}" dt="2018-12-02T16:34:43.684" v="2" actId="20577"/>
        <pc:sldMkLst>
          <pc:docMk/>
          <pc:sldMk cId="2096759985" sldId="282"/>
        </pc:sldMkLst>
        <pc:spChg chg="del">
          <ac:chgData name="Kirsten Mead" userId="S::klm113@duke.edu::0e015648-d857-4bf7-bf85-ff20be82a0c2" providerId="AD" clId="Web-{9636F3A7-B4DD-235F-8815-4C28E1537EC0}" dt="2018-12-02T16:34:34.559" v="0"/>
          <ac:spMkLst>
            <pc:docMk/>
            <pc:sldMk cId="2096759985" sldId="282"/>
            <ac:spMk id="2" creationId="{00000000-0000-0000-0000-000000000000}"/>
          </ac:spMkLst>
        </pc:spChg>
        <pc:spChg chg="add mod">
          <ac:chgData name="Kirsten Mead" userId="S::klm113@duke.edu::0e015648-d857-4bf7-bf85-ff20be82a0c2" providerId="AD" clId="Web-{9636F3A7-B4DD-235F-8815-4C28E1537EC0}" dt="2018-12-02T16:34:43.684" v="2" actId="20577"/>
          <ac:spMkLst>
            <pc:docMk/>
            <pc:sldMk cId="2096759985" sldId="282"/>
            <ac:spMk id="3" creationId="{D9356D6A-A694-421D-AB2D-E5EAFF8D3AB8}"/>
          </ac:spMkLst>
        </pc:spChg>
      </pc:sldChg>
    </pc:docChg>
  </pc:docChgLst>
  <pc:docChgLst>
    <pc:chgData name="Zhenhua Wang" userId="S::zw149@duke.edu::280cc5ac-d3d3-4e7b-b691-7258f0ae5464" providerId="AD" clId="Web-{83A048D1-C487-220F-8D07-CE5D9B20DC0A}"/>
    <pc:docChg chg="addSld modSld">
      <pc:chgData name="Zhenhua Wang" userId="S::zw149@duke.edu::280cc5ac-d3d3-4e7b-b691-7258f0ae5464" providerId="AD" clId="Web-{83A048D1-C487-220F-8D07-CE5D9B20DC0A}" dt="2018-12-02T18:27:59.485" v="145" actId="20577"/>
      <pc:docMkLst>
        <pc:docMk/>
      </pc:docMkLst>
      <pc:sldChg chg="modSp">
        <pc:chgData name="Zhenhua Wang" userId="S::zw149@duke.edu::280cc5ac-d3d3-4e7b-b691-7258f0ae5464" providerId="AD" clId="Web-{83A048D1-C487-220F-8D07-CE5D9B20DC0A}" dt="2018-12-02T18:27:56.016" v="143" actId="20577"/>
        <pc:sldMkLst>
          <pc:docMk/>
          <pc:sldMk cId="91729503" sldId="277"/>
        </pc:sldMkLst>
        <pc:spChg chg="mod">
          <ac:chgData name="Zhenhua Wang" userId="S::zw149@duke.edu::280cc5ac-d3d3-4e7b-b691-7258f0ae5464" providerId="AD" clId="Web-{83A048D1-C487-220F-8D07-CE5D9B20DC0A}" dt="2018-12-02T18:27:56.016" v="143" actId="20577"/>
          <ac:spMkLst>
            <pc:docMk/>
            <pc:sldMk cId="91729503" sldId="277"/>
            <ac:spMk id="2" creationId="{00000000-0000-0000-0000-000000000000}"/>
          </ac:spMkLst>
        </pc:spChg>
      </pc:sldChg>
      <pc:sldChg chg="addSp delSp modSp">
        <pc:chgData name="Zhenhua Wang" userId="S::zw149@duke.edu::280cc5ac-d3d3-4e7b-b691-7258f0ae5464" providerId="AD" clId="Web-{83A048D1-C487-220F-8D07-CE5D9B20DC0A}" dt="2018-12-02T18:24:47.734" v="127" actId="1076"/>
        <pc:sldMkLst>
          <pc:docMk/>
          <pc:sldMk cId="3386545864" sldId="295"/>
        </pc:sldMkLst>
        <pc:spChg chg="add del mod">
          <ac:chgData name="Zhenhua Wang" userId="S::zw149@duke.edu::280cc5ac-d3d3-4e7b-b691-7258f0ae5464" providerId="AD" clId="Web-{83A048D1-C487-220F-8D07-CE5D9B20DC0A}" dt="2018-12-02T18:16:51.043" v="28"/>
          <ac:spMkLst>
            <pc:docMk/>
            <pc:sldMk cId="3386545864" sldId="295"/>
            <ac:spMk id="4" creationId="{91D102A3-0B07-4A8D-BEF4-5B61B1AA84DA}"/>
          </ac:spMkLst>
        </pc:spChg>
        <pc:spChg chg="add mod">
          <ac:chgData name="Zhenhua Wang" userId="S::zw149@duke.edu::280cc5ac-d3d3-4e7b-b691-7258f0ae5464" providerId="AD" clId="Web-{83A048D1-C487-220F-8D07-CE5D9B20DC0A}" dt="2018-12-02T18:17:54.919" v="75" actId="20577"/>
          <ac:spMkLst>
            <pc:docMk/>
            <pc:sldMk cId="3386545864" sldId="295"/>
            <ac:spMk id="7" creationId="{46DE552C-59D4-4066-BD55-2FE159D37047}"/>
          </ac:spMkLst>
        </pc:spChg>
        <pc:spChg chg="add mod">
          <ac:chgData name="Zhenhua Wang" userId="S::zw149@duke.edu::280cc5ac-d3d3-4e7b-b691-7258f0ae5464" providerId="AD" clId="Web-{83A048D1-C487-220F-8D07-CE5D9B20DC0A}" dt="2018-12-02T18:18:49.482" v="118" actId="14100"/>
          <ac:spMkLst>
            <pc:docMk/>
            <pc:sldMk cId="3386545864" sldId="295"/>
            <ac:spMk id="9" creationId="{4B526520-AFC7-4D99-8F9D-336A92450D19}"/>
          </ac:spMkLst>
        </pc:spChg>
        <pc:picChg chg="add mod ord">
          <ac:chgData name="Zhenhua Wang" userId="S::zw149@duke.edu::280cc5ac-d3d3-4e7b-b691-7258f0ae5464" providerId="AD" clId="Web-{83A048D1-C487-220F-8D07-CE5D9B20DC0A}" dt="2018-12-02T18:17:59.966" v="78" actId="14100"/>
          <ac:picMkLst>
            <pc:docMk/>
            <pc:sldMk cId="3386545864" sldId="295"/>
            <ac:picMk id="5" creationId="{BF5020AA-28FA-4B88-BC18-FBED022DFDF1}"/>
          </ac:picMkLst>
        </pc:picChg>
        <pc:picChg chg="add mod">
          <ac:chgData name="Zhenhua Wang" userId="S::zw149@duke.edu::280cc5ac-d3d3-4e7b-b691-7258f0ae5464" providerId="AD" clId="Web-{83A048D1-C487-220F-8D07-CE5D9B20DC0A}" dt="2018-12-02T18:24:47.734" v="127" actId="1076"/>
          <ac:picMkLst>
            <pc:docMk/>
            <pc:sldMk cId="3386545864" sldId="295"/>
            <ac:picMk id="8" creationId="{17591B0D-B8A2-436D-AEF7-4343B84983F5}"/>
          </ac:picMkLst>
        </pc:picChg>
        <pc:picChg chg="del mod">
          <ac:chgData name="Zhenhua Wang" userId="S::zw149@duke.edu::280cc5ac-d3d3-4e7b-b691-7258f0ae5464" providerId="AD" clId="Web-{83A048D1-C487-220F-8D07-CE5D9B20DC0A}" dt="2018-12-02T17:49:08.813" v="3"/>
          <ac:picMkLst>
            <pc:docMk/>
            <pc:sldMk cId="3386545864" sldId="295"/>
            <ac:picMk id="10" creationId="{FA640528-B470-484C-ADF3-3868023F74BE}"/>
          </ac:picMkLst>
        </pc:picChg>
      </pc:sldChg>
      <pc:sldChg chg="addSp delSp modSp new">
        <pc:chgData name="Zhenhua Wang" userId="S::zw149@duke.edu::280cc5ac-d3d3-4e7b-b691-7258f0ae5464" providerId="AD" clId="Web-{83A048D1-C487-220F-8D07-CE5D9B20DC0A}" dt="2018-12-02T18:25:24.251" v="136" actId="20577"/>
        <pc:sldMkLst>
          <pc:docMk/>
          <pc:sldMk cId="1138882768" sldId="297"/>
        </pc:sldMkLst>
        <pc:spChg chg="mod">
          <ac:chgData name="Zhenhua Wang" userId="S::zw149@duke.edu::280cc5ac-d3d3-4e7b-b691-7258f0ae5464" providerId="AD" clId="Web-{83A048D1-C487-220F-8D07-CE5D9B20DC0A}" dt="2018-12-02T18:25:24.251" v="136" actId="20577"/>
          <ac:spMkLst>
            <pc:docMk/>
            <pc:sldMk cId="1138882768" sldId="297"/>
            <ac:spMk id="2" creationId="{79A93723-CF15-4B67-8581-F0E50B48943C}"/>
          </ac:spMkLst>
        </pc:spChg>
        <pc:spChg chg="del">
          <ac:chgData name="Zhenhua Wang" userId="S::zw149@duke.edu::280cc5ac-d3d3-4e7b-b691-7258f0ae5464" providerId="AD" clId="Web-{83A048D1-C487-220F-8D07-CE5D9B20DC0A}" dt="2018-12-02T17:49:11.048" v="4"/>
          <ac:spMkLst>
            <pc:docMk/>
            <pc:sldMk cId="1138882768" sldId="297"/>
            <ac:spMk id="3" creationId="{C19C4327-976C-4051-A955-4778EFC85300}"/>
          </ac:spMkLst>
        </pc:spChg>
        <pc:picChg chg="add mod ord">
          <ac:chgData name="Zhenhua Wang" userId="S::zw149@duke.edu::280cc5ac-d3d3-4e7b-b691-7258f0ae5464" providerId="AD" clId="Web-{83A048D1-C487-220F-8D07-CE5D9B20DC0A}" dt="2018-12-02T17:49:51.548" v="27" actId="1076"/>
          <ac:picMkLst>
            <pc:docMk/>
            <pc:sldMk cId="1138882768" sldId="297"/>
            <ac:picMk id="4" creationId="{EAD341CF-D744-4E63-B65A-6D69447524BA}"/>
          </ac:picMkLst>
        </pc:picChg>
      </pc:sldChg>
    </pc:docChg>
  </pc:docChgLst>
  <pc:docChgLst>
    <pc:chgData name="Kirsten Mead" userId="S::klm113@duke.edu::0e015648-d857-4bf7-bf85-ff20be82a0c2" providerId="AD" clId="Web-{3668F3AD-AC08-0801-1014-071ED790D739}"/>
    <pc:docChg chg="addSld delSld modSld sldOrd">
      <pc:chgData name="Kirsten Mead" userId="S::klm113@duke.edu::0e015648-d857-4bf7-bf85-ff20be82a0c2" providerId="AD" clId="Web-{3668F3AD-AC08-0801-1014-071ED790D739}" dt="2018-12-03T01:26:00.674" v="156"/>
      <pc:docMkLst>
        <pc:docMk/>
      </pc:docMkLst>
      <pc:sldChg chg="modNotes">
        <pc:chgData name="Kirsten Mead" userId="S::klm113@duke.edu::0e015648-d857-4bf7-bf85-ff20be82a0c2" providerId="AD" clId="Web-{3668F3AD-AC08-0801-1014-071ED790D739}" dt="2018-12-03T00:27:14.832" v="138"/>
        <pc:sldMkLst>
          <pc:docMk/>
          <pc:sldMk cId="407878228" sldId="279"/>
        </pc:sldMkLst>
      </pc:sldChg>
      <pc:sldChg chg="modNotes">
        <pc:chgData name="Kirsten Mead" userId="S::klm113@duke.edu::0e015648-d857-4bf7-bf85-ff20be82a0c2" providerId="AD" clId="Web-{3668F3AD-AC08-0801-1014-071ED790D739}" dt="2018-12-03T00:27:20.754" v="141"/>
        <pc:sldMkLst>
          <pc:docMk/>
          <pc:sldMk cId="1500027354" sldId="280"/>
        </pc:sldMkLst>
      </pc:sldChg>
      <pc:sldChg chg="modSp">
        <pc:chgData name="Kirsten Mead" userId="S::klm113@duke.edu::0e015648-d857-4bf7-bf85-ff20be82a0c2" providerId="AD" clId="Web-{3668F3AD-AC08-0801-1014-071ED790D739}" dt="2018-12-03T00:05:57.895" v="78" actId="1076"/>
        <pc:sldMkLst>
          <pc:docMk/>
          <pc:sldMk cId="2096759985" sldId="282"/>
        </pc:sldMkLst>
        <pc:spChg chg="mod">
          <ac:chgData name="Kirsten Mead" userId="S::klm113@duke.edu::0e015648-d857-4bf7-bf85-ff20be82a0c2" providerId="AD" clId="Web-{3668F3AD-AC08-0801-1014-071ED790D739}" dt="2018-12-03T00:05:56.098" v="75" actId="20577"/>
          <ac:spMkLst>
            <pc:docMk/>
            <pc:sldMk cId="2096759985" sldId="282"/>
            <ac:spMk id="3" creationId="{D9356D6A-A694-421D-AB2D-E5EAFF8D3AB8}"/>
          </ac:spMkLst>
        </pc:spChg>
        <pc:picChg chg="mod">
          <ac:chgData name="Kirsten Mead" userId="S::klm113@duke.edu::0e015648-d857-4bf7-bf85-ff20be82a0c2" providerId="AD" clId="Web-{3668F3AD-AC08-0801-1014-071ED790D739}" dt="2018-12-03T00:05:57.895" v="78" actId="1076"/>
          <ac:picMkLst>
            <pc:docMk/>
            <pc:sldMk cId="2096759985" sldId="282"/>
            <ac:picMk id="10" creationId="{EBA86026-2A2D-4B60-9CA1-001ECF607494}"/>
          </ac:picMkLst>
        </pc:picChg>
      </pc:sldChg>
      <pc:sldChg chg="modSp">
        <pc:chgData name="Kirsten Mead" userId="S::klm113@duke.edu::0e015648-d857-4bf7-bf85-ff20be82a0c2" providerId="AD" clId="Web-{3668F3AD-AC08-0801-1014-071ED790D739}" dt="2018-12-03T00:08:00.426" v="85" actId="20577"/>
        <pc:sldMkLst>
          <pc:docMk/>
          <pc:sldMk cId="289201977" sldId="285"/>
        </pc:sldMkLst>
        <pc:spChg chg="mod">
          <ac:chgData name="Kirsten Mead" userId="S::klm113@duke.edu::0e015648-d857-4bf7-bf85-ff20be82a0c2" providerId="AD" clId="Web-{3668F3AD-AC08-0801-1014-071ED790D739}" dt="2018-12-03T00:08:00.426" v="85" actId="20577"/>
          <ac:spMkLst>
            <pc:docMk/>
            <pc:sldMk cId="289201977" sldId="285"/>
            <ac:spMk id="3" creationId="{00000000-0000-0000-0000-000000000000}"/>
          </ac:spMkLst>
        </pc:spChg>
      </pc:sldChg>
      <pc:sldChg chg="delSp modSp ord">
        <pc:chgData name="Kirsten Mead" userId="S::klm113@duke.edu::0e015648-d857-4bf7-bf85-ff20be82a0c2" providerId="AD" clId="Web-{3668F3AD-AC08-0801-1014-071ED790D739}" dt="2018-12-02T23:14:02.625" v="38" actId="1076"/>
        <pc:sldMkLst>
          <pc:docMk/>
          <pc:sldMk cId="2180857988" sldId="294"/>
        </pc:sldMkLst>
        <pc:spChg chg="del">
          <ac:chgData name="Kirsten Mead" userId="S::klm113@duke.edu::0e015648-d857-4bf7-bf85-ff20be82a0c2" providerId="AD" clId="Web-{3668F3AD-AC08-0801-1014-071ED790D739}" dt="2018-12-02T23:13:58.406" v="36"/>
          <ac:spMkLst>
            <pc:docMk/>
            <pc:sldMk cId="2180857988" sldId="294"/>
            <ac:spMk id="2" creationId="{1CA7D6F9-5BAA-41C2-99BB-E8704DEAFF23}"/>
          </ac:spMkLst>
        </pc:spChg>
        <pc:picChg chg="mod">
          <ac:chgData name="Kirsten Mead" userId="S::klm113@duke.edu::0e015648-d857-4bf7-bf85-ff20be82a0c2" providerId="AD" clId="Web-{3668F3AD-AC08-0801-1014-071ED790D739}" dt="2018-12-02T23:14:02.625" v="38" actId="1076"/>
          <ac:picMkLst>
            <pc:docMk/>
            <pc:sldMk cId="2180857988" sldId="294"/>
            <ac:picMk id="4" creationId="{165D383B-A31C-4CFE-A1C3-F8C0D2FDBEF7}"/>
          </ac:picMkLst>
        </pc:picChg>
      </pc:sldChg>
      <pc:sldChg chg="modSp">
        <pc:chgData name="Kirsten Mead" userId="S::klm113@duke.edu::0e015648-d857-4bf7-bf85-ff20be82a0c2" providerId="AD" clId="Web-{3668F3AD-AC08-0801-1014-071ED790D739}" dt="2018-12-03T00:46:37.362" v="152" actId="20577"/>
        <pc:sldMkLst>
          <pc:docMk/>
          <pc:sldMk cId="3551517302" sldId="306"/>
        </pc:sldMkLst>
        <pc:spChg chg="mod">
          <ac:chgData name="Kirsten Mead" userId="S::klm113@duke.edu::0e015648-d857-4bf7-bf85-ff20be82a0c2" providerId="AD" clId="Web-{3668F3AD-AC08-0801-1014-071ED790D739}" dt="2018-12-03T00:46:37.362" v="152" actId="20577"/>
          <ac:spMkLst>
            <pc:docMk/>
            <pc:sldMk cId="3551517302" sldId="306"/>
            <ac:spMk id="3" creationId="{018EFAC7-DEBE-4078-B169-7AD8544EA45A}"/>
          </ac:spMkLst>
        </pc:spChg>
      </pc:sldChg>
      <pc:sldChg chg="new ord modNotes">
        <pc:chgData name="Kirsten Mead" userId="S::klm113@duke.edu::0e015648-d857-4bf7-bf85-ff20be82a0c2" providerId="AD" clId="Web-{3668F3AD-AC08-0801-1014-071ED790D739}" dt="2018-12-03T01:25:12.064" v="155"/>
        <pc:sldMkLst>
          <pc:docMk/>
          <pc:sldMk cId="759799221" sldId="323"/>
        </pc:sldMkLst>
      </pc:sldChg>
      <pc:sldChg chg="new del modNotes">
        <pc:chgData name="Kirsten Mead" userId="S::klm113@duke.edu::0e015648-d857-4bf7-bf85-ff20be82a0c2" providerId="AD" clId="Web-{3668F3AD-AC08-0801-1014-071ED790D739}" dt="2018-12-03T01:26:00.674" v="156"/>
        <pc:sldMkLst>
          <pc:docMk/>
          <pc:sldMk cId="2114868065" sldId="324"/>
        </pc:sldMkLst>
      </pc:sldChg>
    </pc:docChg>
  </pc:docChgLst>
  <pc:docChgLst>
    <pc:chgData name="Ruiqi Wang" userId="S::rw195@duke.edu::890eff24-7fd3-4645-95c6-9a6568a0195e" providerId="AD" clId="Web-{641BF1F0-380B-D8A1-E440-5DCB055D6BC9}"/>
    <pc:docChg chg="addSld delSld modSld sldOrd">
      <pc:chgData name="Ruiqi Wang" userId="S::rw195@duke.edu::890eff24-7fd3-4645-95c6-9a6568a0195e" providerId="AD" clId="Web-{641BF1F0-380B-D8A1-E440-5DCB055D6BC9}" dt="2018-12-03T01:39:13.386" v="3504" actId="1076"/>
      <pc:docMkLst>
        <pc:docMk/>
      </pc:docMkLst>
      <pc:sldChg chg="modSp">
        <pc:chgData name="Ruiqi Wang" userId="S::rw195@duke.edu::890eff24-7fd3-4645-95c6-9a6568a0195e" providerId="AD" clId="Web-{641BF1F0-380B-D8A1-E440-5DCB055D6BC9}" dt="2018-12-02T23:50:23.590" v="3372" actId="20577"/>
        <pc:sldMkLst>
          <pc:docMk/>
          <pc:sldMk cId="407878228" sldId="279"/>
        </pc:sldMkLst>
        <pc:spChg chg="mod">
          <ac:chgData name="Ruiqi Wang" userId="S::rw195@duke.edu::890eff24-7fd3-4645-95c6-9a6568a0195e" providerId="AD" clId="Web-{641BF1F0-380B-D8A1-E440-5DCB055D6BC9}" dt="2018-12-02T23:50:23.590" v="3372" actId="20577"/>
          <ac:spMkLst>
            <pc:docMk/>
            <pc:sldMk cId="407878228" sldId="279"/>
            <ac:spMk id="3" creationId="{00000000-0000-0000-0000-000000000000}"/>
          </ac:spMkLst>
        </pc:spChg>
      </pc:sldChg>
      <pc:sldChg chg="addSp delSp modSp new">
        <pc:chgData name="Ruiqi Wang" userId="S::rw195@duke.edu::890eff24-7fd3-4645-95c6-9a6568a0195e" providerId="AD" clId="Web-{641BF1F0-380B-D8A1-E440-5DCB055D6BC9}" dt="2018-12-03T01:28:31.502" v="3431" actId="1076"/>
        <pc:sldMkLst>
          <pc:docMk/>
          <pc:sldMk cId="673218265" sldId="298"/>
        </pc:sldMkLst>
        <pc:spChg chg="mod">
          <ac:chgData name="Ruiqi Wang" userId="S::rw195@duke.edu::890eff24-7fd3-4645-95c6-9a6568a0195e" providerId="AD" clId="Web-{641BF1F0-380B-D8A1-E440-5DCB055D6BC9}" dt="2018-12-03T01:28:31.502" v="3431" actId="1076"/>
          <ac:spMkLst>
            <pc:docMk/>
            <pc:sldMk cId="673218265" sldId="298"/>
            <ac:spMk id="2" creationId="{50B83091-A013-4C8D-AA55-C5E6101A1F2A}"/>
          </ac:spMkLst>
        </pc:spChg>
        <pc:spChg chg="del">
          <ac:chgData name="Ruiqi Wang" userId="S::rw195@duke.edu::890eff24-7fd3-4645-95c6-9a6568a0195e" providerId="AD" clId="Web-{641BF1F0-380B-D8A1-E440-5DCB055D6BC9}" dt="2018-12-02T18:56:21.029" v="226"/>
          <ac:spMkLst>
            <pc:docMk/>
            <pc:sldMk cId="673218265" sldId="298"/>
            <ac:spMk id="3" creationId="{DACB8729-E299-4413-B7BA-ECD31C125025}"/>
          </ac:spMkLst>
        </pc:spChg>
        <pc:picChg chg="add mod ord">
          <ac:chgData name="Ruiqi Wang" userId="S::rw195@duke.edu::890eff24-7fd3-4645-95c6-9a6568a0195e" providerId="AD" clId="Web-{641BF1F0-380B-D8A1-E440-5DCB055D6BC9}" dt="2018-12-03T01:28:27.454" v="3430" actId="1076"/>
          <ac:picMkLst>
            <pc:docMk/>
            <pc:sldMk cId="673218265" sldId="298"/>
            <ac:picMk id="4" creationId="{C0CB9A3D-5788-419A-8A9D-79031EA4CBF7}"/>
          </ac:picMkLst>
        </pc:picChg>
      </pc:sldChg>
      <pc:sldChg chg="addSp delSp modSp new ord">
        <pc:chgData name="Ruiqi Wang" userId="S::rw195@duke.edu::890eff24-7fd3-4645-95c6-9a6568a0195e" providerId="AD" clId="Web-{641BF1F0-380B-D8A1-E440-5DCB055D6BC9}" dt="2018-12-02T22:15:43.242" v="712" actId="20577"/>
        <pc:sldMkLst>
          <pc:docMk/>
          <pc:sldMk cId="3133989465" sldId="299"/>
        </pc:sldMkLst>
        <pc:spChg chg="mod">
          <ac:chgData name="Ruiqi Wang" userId="S::rw195@duke.edu::890eff24-7fd3-4645-95c6-9a6568a0195e" providerId="AD" clId="Web-{641BF1F0-380B-D8A1-E440-5DCB055D6BC9}" dt="2018-12-02T22:15:43.242" v="712" actId="20577"/>
          <ac:spMkLst>
            <pc:docMk/>
            <pc:sldMk cId="3133989465" sldId="299"/>
            <ac:spMk id="2" creationId="{E50E494F-670B-40F1-8B89-29046F23B9FD}"/>
          </ac:spMkLst>
        </pc:spChg>
        <pc:spChg chg="del mod">
          <ac:chgData name="Ruiqi Wang" userId="S::rw195@duke.edu::890eff24-7fd3-4645-95c6-9a6568a0195e" providerId="AD" clId="Web-{641BF1F0-380B-D8A1-E440-5DCB055D6BC9}" dt="2018-12-02T22:13:40.379" v="674"/>
          <ac:spMkLst>
            <pc:docMk/>
            <pc:sldMk cId="3133989465" sldId="299"/>
            <ac:spMk id="3" creationId="{C3C97315-3D19-4340-A456-3F375842B092}"/>
          </ac:spMkLst>
        </pc:spChg>
        <pc:spChg chg="add del mod">
          <ac:chgData name="Ruiqi Wang" userId="S::rw195@duke.edu::890eff24-7fd3-4645-95c6-9a6568a0195e" providerId="AD" clId="Web-{641BF1F0-380B-D8A1-E440-5DCB055D6BC9}" dt="2018-12-02T22:15:09.960" v="682"/>
          <ac:spMkLst>
            <pc:docMk/>
            <pc:sldMk cId="3133989465" sldId="299"/>
            <ac:spMk id="9" creationId="{B78B023A-828B-4C08-BC9E-9C029F9AABB0}"/>
          </ac:spMkLst>
        </pc:spChg>
        <pc:picChg chg="add del mod ord">
          <ac:chgData name="Ruiqi Wang" userId="S::rw195@duke.edu::890eff24-7fd3-4645-95c6-9a6568a0195e" providerId="AD" clId="Web-{641BF1F0-380B-D8A1-E440-5DCB055D6BC9}" dt="2018-12-02T22:15:05.600" v="681"/>
          <ac:picMkLst>
            <pc:docMk/>
            <pc:sldMk cId="3133989465" sldId="299"/>
            <ac:picMk id="4" creationId="{5BAD86FF-8495-4C71-936D-2035DFA8F8C7}"/>
          </ac:picMkLst>
        </pc:picChg>
        <pc:picChg chg="add mod">
          <ac:chgData name="Ruiqi Wang" userId="S::rw195@duke.edu::890eff24-7fd3-4645-95c6-9a6568a0195e" providerId="AD" clId="Web-{641BF1F0-380B-D8A1-E440-5DCB055D6BC9}" dt="2018-12-02T22:15:15.663" v="685" actId="14100"/>
          <ac:picMkLst>
            <pc:docMk/>
            <pc:sldMk cId="3133989465" sldId="299"/>
            <ac:picMk id="6" creationId="{1912F8E7-AB58-4EB3-9EFA-3B95575FD361}"/>
          </ac:picMkLst>
        </pc:picChg>
      </pc:sldChg>
      <pc:sldChg chg="addSp delSp modSp new ord">
        <pc:chgData name="Ruiqi Wang" userId="S::rw195@duke.edu::890eff24-7fd3-4645-95c6-9a6568a0195e" providerId="AD" clId="Web-{641BF1F0-380B-D8A1-E440-5DCB055D6BC9}" dt="2018-12-02T23:03:23.875" v="2418" actId="14100"/>
        <pc:sldMkLst>
          <pc:docMk/>
          <pc:sldMk cId="1142477568" sldId="300"/>
        </pc:sldMkLst>
        <pc:spChg chg="mod">
          <ac:chgData name="Ruiqi Wang" userId="S::rw195@duke.edu::890eff24-7fd3-4645-95c6-9a6568a0195e" providerId="AD" clId="Web-{641BF1F0-380B-D8A1-E440-5DCB055D6BC9}" dt="2018-12-02T22:40:13.380" v="1750" actId="1076"/>
          <ac:spMkLst>
            <pc:docMk/>
            <pc:sldMk cId="1142477568" sldId="300"/>
            <ac:spMk id="2" creationId="{63EC62B9-E61B-48D8-8858-0A162FC9935D}"/>
          </ac:spMkLst>
        </pc:spChg>
        <pc:spChg chg="del">
          <ac:chgData name="Ruiqi Wang" userId="S::rw195@duke.edu::890eff24-7fd3-4645-95c6-9a6568a0195e" providerId="AD" clId="Web-{641BF1F0-380B-D8A1-E440-5DCB055D6BC9}" dt="2018-12-02T22:21:26.253" v="927"/>
          <ac:spMkLst>
            <pc:docMk/>
            <pc:sldMk cId="1142477568" sldId="300"/>
            <ac:spMk id="3" creationId="{8C9898F9-3F0B-4F98-A2DF-99F3B4EF0243}"/>
          </ac:spMkLst>
        </pc:spChg>
        <pc:spChg chg="add mod">
          <ac:chgData name="Ruiqi Wang" userId="S::rw195@duke.edu::890eff24-7fd3-4645-95c6-9a6568a0195e" providerId="AD" clId="Web-{641BF1F0-380B-D8A1-E440-5DCB055D6BC9}" dt="2018-12-02T22:41:05.210" v="1816" actId="20577"/>
          <ac:spMkLst>
            <pc:docMk/>
            <pc:sldMk cId="1142477568" sldId="300"/>
            <ac:spMk id="10" creationId="{9041C25D-CD54-4DD4-9E48-83DAA0AAA6CA}"/>
          </ac:spMkLst>
        </pc:spChg>
        <pc:spChg chg="add del mod">
          <ac:chgData name="Ruiqi Wang" userId="S::rw195@duke.edu::890eff24-7fd3-4645-95c6-9a6568a0195e" providerId="AD" clId="Web-{641BF1F0-380B-D8A1-E440-5DCB055D6BC9}" dt="2018-12-02T23:00:34.370" v="2402"/>
          <ac:spMkLst>
            <pc:docMk/>
            <pc:sldMk cId="1142477568" sldId="300"/>
            <ac:spMk id="12" creationId="{5371ABBC-A8DA-4458-A805-3037CDE4951F}"/>
          </ac:spMkLst>
        </pc:spChg>
        <pc:spChg chg="add del mod">
          <ac:chgData name="Ruiqi Wang" userId="S::rw195@duke.edu::890eff24-7fd3-4645-95c6-9a6568a0195e" providerId="AD" clId="Web-{641BF1F0-380B-D8A1-E440-5DCB055D6BC9}" dt="2018-12-02T23:02:43.968" v="2408"/>
          <ac:spMkLst>
            <pc:docMk/>
            <pc:sldMk cId="1142477568" sldId="300"/>
            <ac:spMk id="16" creationId="{E32D855E-0D96-442A-8FB9-72682520A68E}"/>
          </ac:spMkLst>
        </pc:spChg>
        <pc:picChg chg="add del mod ord">
          <ac:chgData name="Ruiqi Wang" userId="S::rw195@duke.edu::890eff24-7fd3-4645-95c6-9a6568a0195e" providerId="AD" clId="Web-{641BF1F0-380B-D8A1-E440-5DCB055D6BC9}" dt="2018-12-02T23:00:33.308" v="2401"/>
          <ac:picMkLst>
            <pc:docMk/>
            <pc:sldMk cId="1142477568" sldId="300"/>
            <ac:picMk id="4" creationId="{898C13E4-32F2-4016-928A-E86875F2CB4B}"/>
          </ac:picMkLst>
        </pc:picChg>
        <pc:picChg chg="add del mod">
          <ac:chgData name="Ruiqi Wang" userId="S::rw195@duke.edu::890eff24-7fd3-4645-95c6-9a6568a0195e" providerId="AD" clId="Web-{641BF1F0-380B-D8A1-E440-5DCB055D6BC9}" dt="2018-12-02T22:22:47.802" v="937"/>
          <ac:picMkLst>
            <pc:docMk/>
            <pc:sldMk cId="1142477568" sldId="300"/>
            <ac:picMk id="6" creationId="{8C2183C9-9C18-459E-A839-3D4027234355}"/>
          </ac:picMkLst>
        </pc:picChg>
        <pc:picChg chg="add del mod">
          <ac:chgData name="Ruiqi Wang" userId="S::rw195@duke.edu::890eff24-7fd3-4645-95c6-9a6568a0195e" providerId="AD" clId="Web-{641BF1F0-380B-D8A1-E440-5DCB055D6BC9}" dt="2018-12-02T23:02:40.937" v="2407"/>
          <ac:picMkLst>
            <pc:docMk/>
            <pc:sldMk cId="1142477568" sldId="300"/>
            <ac:picMk id="8" creationId="{3A83497D-2A37-403C-ABBD-BD1757EC7A31}"/>
          </ac:picMkLst>
        </pc:picChg>
        <pc:picChg chg="add del mod ord">
          <ac:chgData name="Ruiqi Wang" userId="S::rw195@duke.edu::890eff24-7fd3-4645-95c6-9a6568a0195e" providerId="AD" clId="Web-{641BF1F0-380B-D8A1-E440-5DCB055D6BC9}" dt="2018-12-02T23:00:41.667" v="2406"/>
          <ac:picMkLst>
            <pc:docMk/>
            <pc:sldMk cId="1142477568" sldId="300"/>
            <ac:picMk id="13" creationId="{2DC4ADAE-A142-427F-881D-C13BE6B42B3F}"/>
          </ac:picMkLst>
        </pc:picChg>
        <pc:picChg chg="add mod ord">
          <ac:chgData name="Ruiqi Wang" userId="S::rw195@duke.edu::890eff24-7fd3-4645-95c6-9a6568a0195e" providerId="AD" clId="Web-{641BF1F0-380B-D8A1-E440-5DCB055D6BC9}" dt="2018-12-02T23:03:20.500" v="2417" actId="14100"/>
          <ac:picMkLst>
            <pc:docMk/>
            <pc:sldMk cId="1142477568" sldId="300"/>
            <ac:picMk id="17" creationId="{86790E90-4A17-4368-91BF-19CD0669784C}"/>
          </ac:picMkLst>
        </pc:picChg>
        <pc:picChg chg="add mod">
          <ac:chgData name="Ruiqi Wang" userId="S::rw195@duke.edu::890eff24-7fd3-4645-95c6-9a6568a0195e" providerId="AD" clId="Web-{641BF1F0-380B-D8A1-E440-5DCB055D6BC9}" dt="2018-12-02T23:03:23.875" v="2418" actId="14100"/>
          <ac:picMkLst>
            <pc:docMk/>
            <pc:sldMk cId="1142477568" sldId="300"/>
            <ac:picMk id="19" creationId="{310E764E-3D29-4A11-9F26-7EA5A3DD0C00}"/>
          </ac:picMkLst>
        </pc:picChg>
      </pc:sldChg>
      <pc:sldChg chg="addSp delSp modSp new">
        <pc:chgData name="Ruiqi Wang" userId="S::rw195@duke.edu::890eff24-7fd3-4645-95c6-9a6568a0195e" providerId="AD" clId="Web-{641BF1F0-380B-D8A1-E440-5DCB055D6BC9}" dt="2018-12-03T01:38:59.933" v="3499"/>
        <pc:sldMkLst>
          <pc:docMk/>
          <pc:sldMk cId="606311759" sldId="301"/>
        </pc:sldMkLst>
        <pc:spChg chg="mod">
          <ac:chgData name="Ruiqi Wang" userId="S::rw195@duke.edu::890eff24-7fd3-4645-95c6-9a6568a0195e" providerId="AD" clId="Web-{641BF1F0-380B-D8A1-E440-5DCB055D6BC9}" dt="2018-12-03T01:37:49.713" v="3481" actId="1076"/>
          <ac:spMkLst>
            <pc:docMk/>
            <pc:sldMk cId="606311759" sldId="301"/>
            <ac:spMk id="2" creationId="{3B49C744-BC5C-4912-BC96-DE48C4ED0872}"/>
          </ac:spMkLst>
        </pc:spChg>
        <pc:spChg chg="del">
          <ac:chgData name="Ruiqi Wang" userId="S::rw195@duke.edu::890eff24-7fd3-4645-95c6-9a6568a0195e" providerId="AD" clId="Web-{641BF1F0-380B-D8A1-E440-5DCB055D6BC9}" dt="2018-12-02T18:58:18.514" v="239"/>
          <ac:spMkLst>
            <pc:docMk/>
            <pc:sldMk cId="606311759" sldId="301"/>
            <ac:spMk id="3" creationId="{16CD1FD4-35E2-460F-A762-9D04C1810C4E}"/>
          </ac:spMkLst>
        </pc:spChg>
        <pc:spChg chg="add del mod">
          <ac:chgData name="Ruiqi Wang" userId="S::rw195@duke.edu::890eff24-7fd3-4645-95c6-9a6568a0195e" providerId="AD" clId="Web-{641BF1F0-380B-D8A1-E440-5DCB055D6BC9}" dt="2018-12-02T21:00:33.434" v="484"/>
          <ac:spMkLst>
            <pc:docMk/>
            <pc:sldMk cId="606311759" sldId="301"/>
            <ac:spMk id="5" creationId="{D7A2F0CE-4CD7-4628-81A3-0ACE3B152A95}"/>
          </ac:spMkLst>
        </pc:spChg>
        <pc:spChg chg="add mod">
          <ac:chgData name="Ruiqi Wang" userId="S::rw195@duke.edu::890eff24-7fd3-4645-95c6-9a6568a0195e" providerId="AD" clId="Web-{641BF1F0-380B-D8A1-E440-5DCB055D6BC9}" dt="2018-12-03T01:38:23.885" v="3495" actId="1076"/>
          <ac:spMkLst>
            <pc:docMk/>
            <pc:sldMk cId="606311759" sldId="301"/>
            <ac:spMk id="7" creationId="{5614DB3D-27B6-43DC-81A2-BFB2D4178B77}"/>
          </ac:spMkLst>
        </pc:spChg>
        <pc:spChg chg="add del mod">
          <ac:chgData name="Ruiqi Wang" userId="S::rw195@duke.edu::890eff24-7fd3-4645-95c6-9a6568a0195e" providerId="AD" clId="Web-{641BF1F0-380B-D8A1-E440-5DCB055D6BC9}" dt="2018-12-02T21:01:13.514" v="495"/>
          <ac:spMkLst>
            <pc:docMk/>
            <pc:sldMk cId="606311759" sldId="301"/>
            <ac:spMk id="9" creationId="{988A55BC-8320-44C6-B32D-F26E55804505}"/>
          </ac:spMkLst>
        </pc:spChg>
        <pc:picChg chg="add del mod">
          <ac:chgData name="Ruiqi Wang" userId="S::rw195@duke.edu::890eff24-7fd3-4645-95c6-9a6568a0195e" providerId="AD" clId="Web-{641BF1F0-380B-D8A1-E440-5DCB055D6BC9}" dt="2018-12-03T01:38:59.933" v="3499"/>
          <ac:picMkLst>
            <pc:docMk/>
            <pc:sldMk cId="606311759" sldId="301"/>
            <ac:picMk id="3" creationId="{F9A6BC02-3890-408D-A40C-7DFA1429158A}"/>
          </ac:picMkLst>
        </pc:picChg>
        <pc:picChg chg="add del mod ord">
          <ac:chgData name="Ruiqi Wang" userId="S::rw195@duke.edu::890eff24-7fd3-4645-95c6-9a6568a0195e" providerId="AD" clId="Web-{641BF1F0-380B-D8A1-E440-5DCB055D6BC9}" dt="2018-12-02T21:00:02.574" v="449"/>
          <ac:picMkLst>
            <pc:docMk/>
            <pc:sldMk cId="606311759" sldId="301"/>
            <ac:picMk id="4" creationId="{ABB76826-2037-40CB-9384-67E2EB667A2B}"/>
          </ac:picMkLst>
        </pc:picChg>
        <pc:picChg chg="add del mod">
          <ac:chgData name="Ruiqi Wang" userId="S::rw195@duke.edu::890eff24-7fd3-4645-95c6-9a6568a0195e" providerId="AD" clId="Web-{641BF1F0-380B-D8A1-E440-5DCB055D6BC9}" dt="2018-12-02T23:06:17.006" v="2533"/>
          <ac:picMkLst>
            <pc:docMk/>
            <pc:sldMk cId="606311759" sldId="301"/>
            <ac:picMk id="6" creationId="{674BACF8-655F-44BA-BC1E-9E6505D77F82}"/>
          </ac:picMkLst>
        </pc:picChg>
        <pc:picChg chg="add mod">
          <ac:chgData name="Ruiqi Wang" userId="S::rw195@duke.edu::890eff24-7fd3-4645-95c6-9a6568a0195e" providerId="AD" clId="Web-{641BF1F0-380B-D8A1-E440-5DCB055D6BC9}" dt="2018-12-03T01:38:26.011" v="3497" actId="14100"/>
          <ac:picMkLst>
            <pc:docMk/>
            <pc:sldMk cId="606311759" sldId="301"/>
            <ac:picMk id="8" creationId="{3DBD5EED-733B-48EF-841F-AEB22232C07F}"/>
          </ac:picMkLst>
        </pc:picChg>
        <pc:picChg chg="add del mod">
          <ac:chgData name="Ruiqi Wang" userId="S::rw195@duke.edu::890eff24-7fd3-4645-95c6-9a6568a0195e" providerId="AD" clId="Web-{641BF1F0-380B-D8A1-E440-5DCB055D6BC9}" dt="2018-12-02T23:21:58.399" v="2552"/>
          <ac:picMkLst>
            <pc:docMk/>
            <pc:sldMk cId="606311759" sldId="301"/>
            <ac:picMk id="10" creationId="{F211A48F-DFF8-488E-BECE-D9C567E54B82}"/>
          </ac:picMkLst>
        </pc:picChg>
        <pc:picChg chg="add mod">
          <ac:chgData name="Ruiqi Wang" userId="S::rw195@duke.edu::890eff24-7fd3-4645-95c6-9a6568a0195e" providerId="AD" clId="Web-{641BF1F0-380B-D8A1-E440-5DCB055D6BC9}" dt="2018-12-03T01:38:23.026" v="3494" actId="14100"/>
          <ac:picMkLst>
            <pc:docMk/>
            <pc:sldMk cId="606311759" sldId="301"/>
            <ac:picMk id="12" creationId="{0F93843D-76DC-4B46-9EFC-2FB225D0B22A}"/>
          </ac:picMkLst>
        </pc:picChg>
      </pc:sldChg>
      <pc:sldChg chg="addSp delSp modSp new del">
        <pc:chgData name="Ruiqi Wang" userId="S::rw195@duke.edu::890eff24-7fd3-4645-95c6-9a6568a0195e" providerId="AD" clId="Web-{641BF1F0-380B-D8A1-E440-5DCB055D6BC9}" dt="2018-12-03T01:33:04.881" v="3454"/>
        <pc:sldMkLst>
          <pc:docMk/>
          <pc:sldMk cId="3704059751" sldId="302"/>
        </pc:sldMkLst>
        <pc:spChg chg="mod">
          <ac:chgData name="Ruiqi Wang" userId="S::rw195@duke.edu::890eff24-7fd3-4645-95c6-9a6568a0195e" providerId="AD" clId="Web-{641BF1F0-380B-D8A1-E440-5DCB055D6BC9}" dt="2018-12-02T19:01:15.421" v="368" actId="20577"/>
          <ac:spMkLst>
            <pc:docMk/>
            <pc:sldMk cId="3704059751" sldId="302"/>
            <ac:spMk id="2" creationId="{0C57FAB5-3063-4712-BD2E-1268CF5D1DB5}"/>
          </ac:spMkLst>
        </pc:spChg>
        <pc:spChg chg="del mod">
          <ac:chgData name="Ruiqi Wang" userId="S::rw195@duke.edu::890eff24-7fd3-4645-95c6-9a6568a0195e" providerId="AD" clId="Web-{641BF1F0-380B-D8A1-E440-5DCB055D6BC9}" dt="2018-12-03T01:32:41.099" v="3448"/>
          <ac:spMkLst>
            <pc:docMk/>
            <pc:sldMk cId="3704059751" sldId="302"/>
            <ac:spMk id="3" creationId="{21EDB3C6-7BF5-4209-BC32-E6136E7E8725}"/>
          </ac:spMkLst>
        </pc:spChg>
        <pc:spChg chg="add mod">
          <ac:chgData name="Ruiqi Wang" userId="S::rw195@duke.edu::890eff24-7fd3-4645-95c6-9a6568a0195e" providerId="AD" clId="Web-{641BF1F0-380B-D8A1-E440-5DCB055D6BC9}" dt="2018-12-03T01:32:41.099" v="3448"/>
          <ac:spMkLst>
            <pc:docMk/>
            <pc:sldMk cId="3704059751" sldId="302"/>
            <ac:spMk id="5" creationId="{C00998E7-45A7-40A9-915C-133AB5086B9C}"/>
          </ac:spMkLst>
        </pc:spChg>
        <pc:picChg chg="add del mod">
          <ac:chgData name="Ruiqi Wang" userId="S::rw195@duke.edu::890eff24-7fd3-4645-95c6-9a6568a0195e" providerId="AD" clId="Web-{641BF1F0-380B-D8A1-E440-5DCB055D6BC9}" dt="2018-12-02T23:28:31.800" v="2939"/>
          <ac:picMkLst>
            <pc:docMk/>
            <pc:sldMk cId="3704059751" sldId="302"/>
            <ac:picMk id="4" creationId="{0C0067B4-A9DB-42B1-B1B8-8469617F5D5E}"/>
          </ac:picMkLst>
        </pc:picChg>
        <pc:picChg chg="add del mod">
          <ac:chgData name="Ruiqi Wang" userId="S::rw195@duke.edu::890eff24-7fd3-4645-95c6-9a6568a0195e" providerId="AD" clId="Web-{641BF1F0-380B-D8A1-E440-5DCB055D6BC9}" dt="2018-12-03T01:31:55.973" v="3436"/>
          <ac:picMkLst>
            <pc:docMk/>
            <pc:sldMk cId="3704059751" sldId="302"/>
            <ac:picMk id="6" creationId="{4E89374F-CBFA-4685-A9BC-7861EF7A4EBB}"/>
          </ac:picMkLst>
        </pc:picChg>
      </pc:sldChg>
      <pc:sldChg chg="del">
        <pc:chgData name="Ruiqi Wang" userId="S::rw195@duke.edu::890eff24-7fd3-4645-95c6-9a6568a0195e" providerId="AD" clId="Web-{641BF1F0-380B-D8A1-E440-5DCB055D6BC9}" dt="2018-12-02T23:23:33.994" v="2562"/>
        <pc:sldMkLst>
          <pc:docMk/>
          <pc:sldMk cId="911853667" sldId="307"/>
        </pc:sldMkLst>
      </pc:sldChg>
      <pc:sldChg chg="addSp modSp new">
        <pc:chgData name="Ruiqi Wang" userId="S::rw195@duke.edu::890eff24-7fd3-4645-95c6-9a6568a0195e" providerId="AD" clId="Web-{641BF1F0-380B-D8A1-E440-5DCB055D6BC9}" dt="2018-12-02T23:04:40.956" v="2509" actId="20577"/>
        <pc:sldMkLst>
          <pc:docMk/>
          <pc:sldMk cId="480536658" sldId="321"/>
        </pc:sldMkLst>
        <pc:spChg chg="mod">
          <ac:chgData name="Ruiqi Wang" userId="S::rw195@duke.edu::890eff24-7fd3-4645-95c6-9a6568a0195e" providerId="AD" clId="Web-{641BF1F0-380B-D8A1-E440-5DCB055D6BC9}" dt="2018-12-02T22:41:11.491" v="1827" actId="20577"/>
          <ac:spMkLst>
            <pc:docMk/>
            <pc:sldMk cId="480536658" sldId="321"/>
            <ac:spMk id="2" creationId="{EE3C67D1-7C4B-40C4-BEAD-432F744E79D7}"/>
          </ac:spMkLst>
        </pc:spChg>
        <pc:spChg chg="mod">
          <ac:chgData name="Ruiqi Wang" userId="S::rw195@duke.edu::890eff24-7fd3-4645-95c6-9a6568a0195e" providerId="AD" clId="Web-{641BF1F0-380B-D8A1-E440-5DCB055D6BC9}" dt="2018-12-02T23:04:40.956" v="2509" actId="20577"/>
          <ac:spMkLst>
            <pc:docMk/>
            <pc:sldMk cId="480536658" sldId="321"/>
            <ac:spMk id="3" creationId="{F279FD64-1319-4273-A7DB-BBDBB7C4CB73}"/>
          </ac:spMkLst>
        </pc:spChg>
        <pc:picChg chg="add mod">
          <ac:chgData name="Ruiqi Wang" userId="S::rw195@duke.edu::890eff24-7fd3-4645-95c6-9a6568a0195e" providerId="AD" clId="Web-{641BF1F0-380B-D8A1-E440-5DCB055D6BC9}" dt="2018-12-02T22:59:57.150" v="2400" actId="1076"/>
          <ac:picMkLst>
            <pc:docMk/>
            <pc:sldMk cId="480536658" sldId="321"/>
            <ac:picMk id="4" creationId="{B3FEAAAB-A077-44B0-B754-2CCF620A2287}"/>
          </ac:picMkLst>
        </pc:picChg>
      </pc:sldChg>
      <pc:sldChg chg="addSp delSp modSp new">
        <pc:chgData name="Ruiqi Wang" userId="S::rw195@duke.edu::890eff24-7fd3-4645-95c6-9a6568a0195e" providerId="AD" clId="Web-{641BF1F0-380B-D8A1-E440-5DCB055D6BC9}" dt="2018-12-03T01:39:13.386" v="3504" actId="1076"/>
        <pc:sldMkLst>
          <pc:docMk/>
          <pc:sldMk cId="1613858865" sldId="324"/>
        </pc:sldMkLst>
        <pc:spChg chg="mod">
          <ac:chgData name="Ruiqi Wang" userId="S::rw195@duke.edu::890eff24-7fd3-4645-95c6-9a6568a0195e" providerId="AD" clId="Web-{641BF1F0-380B-D8A1-E440-5DCB055D6BC9}" dt="2018-12-03T01:39:10.136" v="3501" actId="20577"/>
          <ac:spMkLst>
            <pc:docMk/>
            <pc:sldMk cId="1613858865" sldId="324"/>
            <ac:spMk id="2" creationId="{C5DE9F90-24FA-47CC-B846-D1941C8BAF17}"/>
          </ac:spMkLst>
        </pc:spChg>
        <pc:spChg chg="del">
          <ac:chgData name="Ruiqi Wang" userId="S::rw195@duke.edu::890eff24-7fd3-4645-95c6-9a6568a0195e" providerId="AD" clId="Web-{641BF1F0-380B-D8A1-E440-5DCB055D6BC9}" dt="2018-12-03T01:39:03.339" v="3500"/>
          <ac:spMkLst>
            <pc:docMk/>
            <pc:sldMk cId="1613858865" sldId="324"/>
            <ac:spMk id="3" creationId="{2B84435E-DC5C-432F-8093-EBA1FC2C470F}"/>
          </ac:spMkLst>
        </pc:spChg>
        <pc:picChg chg="add mod ord">
          <ac:chgData name="Ruiqi Wang" userId="S::rw195@duke.edu::890eff24-7fd3-4645-95c6-9a6568a0195e" providerId="AD" clId="Web-{641BF1F0-380B-D8A1-E440-5DCB055D6BC9}" dt="2018-12-03T01:39:13.386" v="3504" actId="1076"/>
          <ac:picMkLst>
            <pc:docMk/>
            <pc:sldMk cId="1613858865" sldId="324"/>
            <ac:picMk id="4" creationId="{AC9B6012-7FE4-4079-9979-334C659A7AE5}"/>
          </ac:picMkLst>
        </pc:picChg>
      </pc:sldChg>
    </pc:docChg>
  </pc:docChgLst>
  <pc:docChgLst>
    <pc:chgData name="Kirsten Mead" userId="S::klm113@duke.edu::0e015648-d857-4bf7-bf85-ff20be82a0c2" providerId="AD" clId="Web-{B0C4949B-C530-06C4-CDD0-06719AC2CDC0}"/>
    <pc:docChg chg="modSld">
      <pc:chgData name="Kirsten Mead" userId="S::klm113@duke.edu::0e015648-d857-4bf7-bf85-ff20be82a0c2" providerId="AD" clId="Web-{B0C4949B-C530-06C4-CDD0-06719AC2CDC0}" dt="2018-12-02T22:25:22.080" v="130" actId="20577"/>
      <pc:docMkLst>
        <pc:docMk/>
      </pc:docMkLst>
      <pc:sldChg chg="modSp">
        <pc:chgData name="Kirsten Mead" userId="S::klm113@duke.edu::0e015648-d857-4bf7-bf85-ff20be82a0c2" providerId="AD" clId="Web-{B0C4949B-C530-06C4-CDD0-06719AC2CDC0}" dt="2018-12-02T22:21:00.119" v="108" actId="20577"/>
        <pc:sldMkLst>
          <pc:docMk/>
          <pc:sldMk cId="289201977" sldId="285"/>
        </pc:sldMkLst>
        <pc:spChg chg="mod">
          <ac:chgData name="Kirsten Mead" userId="S::klm113@duke.edu::0e015648-d857-4bf7-bf85-ff20be82a0c2" providerId="AD" clId="Web-{B0C4949B-C530-06C4-CDD0-06719AC2CDC0}" dt="2018-12-02T22:21:00.119" v="108" actId="20577"/>
          <ac:spMkLst>
            <pc:docMk/>
            <pc:sldMk cId="289201977" sldId="285"/>
            <ac:spMk id="3" creationId="{00000000-0000-0000-0000-000000000000}"/>
          </ac:spMkLst>
        </pc:spChg>
      </pc:sldChg>
      <pc:sldChg chg="modSp">
        <pc:chgData name="Kirsten Mead" userId="S::klm113@duke.edu::0e015648-d857-4bf7-bf85-ff20be82a0c2" providerId="AD" clId="Web-{B0C4949B-C530-06C4-CDD0-06719AC2CDC0}" dt="2018-12-02T22:25:20.768" v="128" actId="20577"/>
        <pc:sldMkLst>
          <pc:docMk/>
          <pc:sldMk cId="1795529086" sldId="290"/>
        </pc:sldMkLst>
        <pc:spChg chg="mod">
          <ac:chgData name="Kirsten Mead" userId="S::klm113@duke.edu::0e015648-d857-4bf7-bf85-ff20be82a0c2" providerId="AD" clId="Web-{B0C4949B-C530-06C4-CDD0-06719AC2CDC0}" dt="2018-12-02T22:25:20.768" v="128" actId="20577"/>
          <ac:spMkLst>
            <pc:docMk/>
            <pc:sldMk cId="1795529086" sldId="290"/>
            <ac:spMk id="3" creationId="{00000000-0000-0000-0000-000000000000}"/>
          </ac:spMkLst>
        </pc:spChg>
      </pc:sldChg>
    </pc:docChg>
  </pc:docChgLst>
  <pc:docChgLst>
    <pc:chgData name="Zhenhua Wang" userId="S::zw149@duke.edu::280cc5ac-d3d3-4e7b-b691-7258f0ae5464" providerId="AD" clId="Web-{20FCB328-D0DE-1CA2-0D95-B9949173153D}"/>
    <pc:docChg chg="modSld">
      <pc:chgData name="Zhenhua Wang" userId="S::zw149@duke.edu::280cc5ac-d3d3-4e7b-b691-7258f0ae5464" providerId="AD" clId="Web-{20FCB328-D0DE-1CA2-0D95-B9949173153D}" dt="2018-12-02T06:01:51.076" v="14" actId="1076"/>
      <pc:docMkLst>
        <pc:docMk/>
      </pc:docMkLst>
      <pc:sldChg chg="addSp delSp modSp">
        <pc:chgData name="Zhenhua Wang" userId="S::zw149@duke.edu::280cc5ac-d3d3-4e7b-b691-7258f0ae5464" providerId="AD" clId="Web-{20FCB328-D0DE-1CA2-0D95-B9949173153D}" dt="2018-12-02T06:01:51.076" v="14" actId="1076"/>
        <pc:sldMkLst>
          <pc:docMk/>
          <pc:sldMk cId="3386545864" sldId="295"/>
        </pc:sldMkLst>
        <pc:spChg chg="add del">
          <ac:chgData name="Zhenhua Wang" userId="S::zw149@duke.edu::280cc5ac-d3d3-4e7b-b691-7258f0ae5464" providerId="AD" clId="Web-{20FCB328-D0DE-1CA2-0D95-B9949173153D}" dt="2018-12-02T05:59:36.168" v="10"/>
          <ac:spMkLst>
            <pc:docMk/>
            <pc:sldMk cId="3386545864" sldId="295"/>
            <ac:spMk id="3" creationId="{8D237B36-32FC-4FBC-A977-E0FB9CC026D9}"/>
          </ac:spMkLst>
        </pc:spChg>
        <pc:spChg chg="add del mod">
          <ac:chgData name="Zhenhua Wang" userId="S::zw149@duke.edu::280cc5ac-d3d3-4e7b-b691-7258f0ae5464" providerId="AD" clId="Web-{20FCB328-D0DE-1CA2-0D95-B9949173153D}" dt="2018-12-02T05:58:28.293" v="7"/>
          <ac:spMkLst>
            <pc:docMk/>
            <pc:sldMk cId="3386545864" sldId="295"/>
            <ac:spMk id="7" creationId="{F7111F88-3D1F-4837-ACAB-6213FCF3CDCB}"/>
          </ac:spMkLst>
        </pc:spChg>
        <pc:picChg chg="add del mod ord">
          <ac:chgData name="Zhenhua Wang" userId="S::zw149@duke.edu::280cc5ac-d3d3-4e7b-b691-7258f0ae5464" providerId="AD" clId="Web-{20FCB328-D0DE-1CA2-0D95-B9949173153D}" dt="2018-12-02T05:59:10.496" v="9"/>
          <ac:picMkLst>
            <pc:docMk/>
            <pc:sldMk cId="3386545864" sldId="295"/>
            <ac:picMk id="4" creationId="{800EC3D7-7AB2-4862-9021-FB9AF44E4B6F}"/>
          </ac:picMkLst>
        </pc:picChg>
        <pc:picChg chg="add del mod ord">
          <ac:chgData name="Zhenhua Wang" userId="S::zw149@duke.edu::280cc5ac-d3d3-4e7b-b691-7258f0ae5464" providerId="AD" clId="Web-{20FCB328-D0DE-1CA2-0D95-B9949173153D}" dt="2018-12-02T05:58:25.496" v="6"/>
          <ac:picMkLst>
            <pc:docMk/>
            <pc:sldMk cId="3386545864" sldId="295"/>
            <ac:picMk id="8" creationId="{451B4D7C-00E6-4BF3-94FE-6EA63BB97F7A}"/>
          </ac:picMkLst>
        </pc:picChg>
        <pc:picChg chg="add mod ord">
          <ac:chgData name="Zhenhua Wang" userId="S::zw149@duke.edu::280cc5ac-d3d3-4e7b-b691-7258f0ae5464" providerId="AD" clId="Web-{20FCB328-D0DE-1CA2-0D95-B9949173153D}" dt="2018-12-02T06:01:51.076" v="14" actId="1076"/>
          <ac:picMkLst>
            <pc:docMk/>
            <pc:sldMk cId="3386545864" sldId="295"/>
            <ac:picMk id="10" creationId="{FA640528-B470-484C-ADF3-3868023F74B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91099-7EBE-4D12-B880-CCA6B38B92A6}" type="datetimeFigureOut">
              <a:rPr lang="en-US" smtClean="0"/>
              <a:t>12/3/18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A36C10-A9D4-4995-9BAF-95FBD77A7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218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F4299-1721-48C6-878D-74296BE00D21}" type="datetimeFigureOut">
              <a:rPr lang="en-US" smtClean="0"/>
              <a:t>12/3/18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EF9EC-8318-4FF6-847E-A85BBD2B7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195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Ruiqi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927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Kirsten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969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Kirsten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192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Ruiqi</a:t>
            </a:r>
            <a:r>
              <a:rPr lang="en-US"/>
              <a:t>/</a:t>
            </a:r>
            <a:r>
              <a:rPr lang="en-US" err="1"/>
              <a:t>Zhenhua</a:t>
            </a:r>
            <a:r>
              <a:rPr lang="en-US"/>
              <a:t>/</a:t>
            </a:r>
            <a:r>
              <a:rPr lang="en-US" err="1"/>
              <a:t>Vivek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55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Kirsten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28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Vivek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0216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People who are outside amsterdam – they are on business trip too, value more servcie, proximity to station or transport</a:t>
            </a:r>
            <a:endParaRPr lang="en-US"/>
          </a:p>
          <a:p>
            <a:r>
              <a:rPr lang="en-US">
                <a:latin typeface="Calibri"/>
                <a:cs typeface="Calibri"/>
              </a:rPr>
              <a:t>European people – it's more about service, music. 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0242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People face problems with privacy and payment here (also with bed bugs so that's why may be night life more vibrant!).</a:t>
            </a:r>
          </a:p>
          <a:p>
            <a:r>
              <a:rPr lang="en-US">
                <a:latin typeface="Calibri"/>
                <a:cs typeface="Calibri"/>
              </a:rPr>
              <a:t>Nighlife a big plus in Barcelona (did some google search on travel forums)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0551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No drink or pub for reviewers from Middle East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4910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People from middle east focused on treatment, service.</a:t>
            </a:r>
          </a:p>
          <a:p>
            <a:r>
              <a:rPr lang="en-US">
                <a:latin typeface="Calibri"/>
                <a:cs typeface="Calibri"/>
              </a:rPr>
              <a:t>Milan is fashion hub, so other reviewers focus on shopping, aesthetics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8293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Credit card services seems to be deal maker or breaker for the reviewers.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683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Ruiqi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959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Vienna has 2 types of reviewers : non- European and European</a:t>
            </a:r>
          </a:p>
          <a:p>
            <a:r>
              <a:rPr lang="en-US">
                <a:latin typeface="Calibri"/>
                <a:cs typeface="Calibri"/>
              </a:rPr>
              <a:t>European reviewers use their own language while writing reviews.</a:t>
            </a:r>
          </a:p>
          <a:p>
            <a:r>
              <a:rPr lang="en-US">
                <a:latin typeface="Calibri"/>
                <a:cs typeface="Calibri"/>
              </a:rPr>
              <a:t>Theft is the strong negative word that has come up here only across all 6 cities.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143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Ruiqi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59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Ruiqi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348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Kirsten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422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Kirsten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200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Kirsten/</a:t>
            </a:r>
            <a:r>
              <a:rPr lang="en-US" err="1"/>
              <a:t>Vivek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8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Kirsten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303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Kirsten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699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247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61254"/>
            <a:ext cx="8226490" cy="308376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386585"/>
            <a:ext cx="8229600" cy="13716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0B874-E53C-42B9-98BA-0781B387246C}" type="datetime1">
              <a:rPr lang="en-US" smtClean="0"/>
              <a:t>12/3/18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50680" y="365125"/>
            <a:ext cx="164592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65125"/>
            <a:ext cx="7624664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402F4-45D7-406A-9C33-75238E131A1E}" type="datetime1">
              <a:rPr lang="en-US" smtClean="0"/>
              <a:t>12/3/18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6E011-4F7D-42D0-82E1-078A40B76F01}" type="datetime1">
              <a:rPr lang="en-US" smtClean="0"/>
              <a:t>12/3/18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65176"/>
            <a:ext cx="8229600" cy="3081528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648" y="3388268"/>
            <a:ext cx="8229600" cy="13716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471FE-0FCC-47A4-B218-06AF00AFA70F}" type="datetime1">
              <a:rPr lang="en-US" smtClean="0"/>
              <a:t>12/3/18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1" y="1828800"/>
            <a:ext cx="4572000" cy="43481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599" y="1828800"/>
            <a:ext cx="4572000" cy="43481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C22A-A385-4013-8BC3-1C712ED98224}" type="datetime1">
              <a:rPr lang="en-US" smtClean="0"/>
              <a:t>12/3/18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8448" y="1627258"/>
            <a:ext cx="45720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8448" y="2373284"/>
            <a:ext cx="4572000" cy="384048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627258"/>
            <a:ext cx="45720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373284"/>
            <a:ext cx="4572000" cy="384048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43CD7-DDC2-4E28-B80E-11B3368F8846}" type="datetime1">
              <a:rPr lang="en-US" smtClean="0"/>
              <a:t>12/3/18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82D6B-0F0F-41E5-8A0F-FC2D7E2110E0}" type="datetime1">
              <a:rPr lang="en-US" smtClean="0"/>
              <a:t>12/3/18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C1A38-D70F-41CF-857C-945C6FF6B07D}" type="datetime1">
              <a:rPr lang="en-US" smtClean="0"/>
              <a:t>12/3/18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hidden">
          <a:xfrm>
            <a:off x="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9330" y="457200"/>
            <a:ext cx="3603070" cy="155448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490" y="685800"/>
            <a:ext cx="610222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79330" y="2101850"/>
            <a:ext cx="3603070" cy="18288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B96DC-D1E7-4668-A471-A46ECA2AE34F}" type="datetime1">
              <a:rPr lang="en-US" smtClean="0"/>
              <a:t>12/3/18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hidden">
          <a:xfrm>
            <a:off x="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2712" y="457200"/>
            <a:ext cx="3602736" cy="155448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-1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82712" y="2101850"/>
            <a:ext cx="3602736" cy="1828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62303"/>
            <a:ext cx="9601200" cy="10699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799"/>
            <a:ext cx="9601200" cy="4348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85492"/>
            <a:ext cx="6099048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1"/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19253" y="6385492"/>
            <a:ext cx="982047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/>
                </a:solidFill>
              </a:defRPr>
            </a:lvl1pPr>
          </a:lstStyle>
          <a:p>
            <a:fld id="{CC444FFE-4BDB-4301-83D8-FE8B25E7CF5A}" type="datetime1">
              <a:rPr lang="en-US" smtClean="0"/>
              <a:t>12/3/18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3532" y="6385492"/>
            <a:ext cx="828868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2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9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mienbeneschi/krakow-ta-restaurans-data-raw" TargetMode="External"/><Relationship Id="rId4" Type="http://schemas.openxmlformats.org/officeDocument/2006/relationships/hyperlink" Target="https://www.worldweatheronline.com/" TargetMode="External"/><Relationship Id="rId5" Type="http://schemas.openxmlformats.org/officeDocument/2006/relationships/hyperlink" Target="http://destinations-by-number-of-bednights/" TargetMode="External"/><Relationship Id="rId6" Type="http://schemas.openxmlformats.org/officeDocument/2006/relationships/hyperlink" Target="https://github.com/cbail/textnets" TargetMode="External"/><Relationship Id="rId7" Type="http://schemas.openxmlformats.org/officeDocument/2006/relationships/hyperlink" Target="https://www.tidytextmining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kaggle.com/jiashenliu/515k-hotel-reviews-data-in-europ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80999"/>
            <a:ext cx="12350838" cy="77192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Hotel and Restaurant Reviews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ggmids</a:t>
            </a:r>
          </a:p>
          <a:p>
            <a:r>
              <a:rPr lang="en-US"/>
              <a:t>Zhenhua Wang, Kirsten Mead, Ruiqi Wang, Vivek Sahukar 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87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Restaurants</a:t>
            </a:r>
          </a:p>
        </p:txBody>
      </p:sp>
      <p:pic>
        <p:nvPicPr>
          <p:cNvPr id="8" name="Picture 8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xmlns="" id="{4D0DDD27-E136-4AD5-8048-3E7334333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78" y="2057696"/>
            <a:ext cx="5205046" cy="4383840"/>
          </a:xfrm>
          <a:prstGeom prst="rect">
            <a:avLst/>
          </a:prstGeom>
        </p:spPr>
      </p:pic>
      <p:pic>
        <p:nvPicPr>
          <p:cNvPr id="10" name="Picture 10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xmlns="" id="{EC260FAC-4491-491D-85C9-EC40D5D9D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738" y="2063014"/>
            <a:ext cx="5099539" cy="437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7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12B0BD06-DD15-4860-8095-447983884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15" y="1092005"/>
            <a:ext cx="5767753" cy="5096021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xmlns="" id="{C518CEAB-EA8D-4334-ACAA-F9C3687F8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630" y="1665607"/>
            <a:ext cx="5603630" cy="394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9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99C7DE77-9B5A-46A5-8765-E0FCB02F3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63512" y="161026"/>
            <a:ext cx="7478072" cy="651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9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AB2DFA-06F3-4D96-929B-0F809BE8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Themes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B9DBAAB-46EB-410E-A375-86048D994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/>
              <a:t>Service, atmosphere, lunch, hidden gem</a:t>
            </a:r>
          </a:p>
          <a:p>
            <a:r>
              <a:rPr lang="en-US" sz="2800"/>
              <a:t>Restaurant type: bars, Italian, Asian, café, pubs</a:t>
            </a:r>
          </a:p>
          <a:p>
            <a:r>
              <a:rPr lang="en-US" sz="2800"/>
              <a:t>Adjectives: excellent, nice, friendly, lovely, delicious, tasty</a:t>
            </a:r>
          </a:p>
        </p:txBody>
      </p:sp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8CC53234-D1BF-44BF-B89A-E45F01801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619" y="4008475"/>
            <a:ext cx="2899144" cy="290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16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75FD71-B16C-455B-A0E8-10E1F0CF8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Unique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18EFAC7-DEBE-4078-B169-7AD8544EA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/>
              <a:t>Most popular cuisine</a:t>
            </a:r>
          </a:p>
          <a:p>
            <a:r>
              <a:rPr lang="en-US" sz="2800"/>
              <a:t>Amount of cuisine variety</a:t>
            </a:r>
          </a:p>
          <a:p>
            <a:r>
              <a:rPr lang="en-US" sz="2800"/>
              <a:t>Barcelona: tapas, poor service</a:t>
            </a:r>
          </a:p>
          <a:p>
            <a:r>
              <a:rPr lang="en-US" sz="2800"/>
              <a:t>London: Afternoon tea, Sunday lunch/roast, pre-theatre, Christmas party/lunch</a:t>
            </a:r>
          </a:p>
          <a:p>
            <a:r>
              <a:rPr lang="en-US" sz="2800"/>
              <a:t>Milan: most reasonably priced, business lunch</a:t>
            </a:r>
          </a:p>
          <a:p>
            <a:r>
              <a:rPr lang="en-US" sz="2800"/>
              <a:t>Paris: more focus on food than service, people watching</a:t>
            </a:r>
          </a:p>
          <a:p>
            <a:endParaRPr lang="en-US"/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700EA5C8-9295-426B-BFDE-8FDCF9FE4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075" y="1038446"/>
            <a:ext cx="2105248" cy="209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51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A55EDC-C7F7-43D8-AEEA-AC862535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Hotels</a:t>
            </a:r>
          </a:p>
        </p:txBody>
      </p:sp>
      <p:pic>
        <p:nvPicPr>
          <p:cNvPr id="4" name="Picture 4" descr="A close up of a newspaper&#10;&#10;Description generated with high confidence">
            <a:extLst>
              <a:ext uri="{FF2B5EF4-FFF2-40B4-BE49-F238E27FC236}">
                <a16:creationId xmlns:a16="http://schemas.microsoft.com/office/drawing/2014/main" xmlns="" id="{87CF6073-0686-4124-8D48-5F662B318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85" y="1742970"/>
            <a:ext cx="5017477" cy="4825721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4437956B-318E-4AC6-9647-495AF2376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415" y="1729167"/>
            <a:ext cx="5158153" cy="484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7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xmlns="" id="{E8A50263-AAF4-4E94-8509-C38D1068C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31" y="2241256"/>
            <a:ext cx="5732585" cy="4145671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xmlns="" id="{7BC8C65F-8166-4B19-9C2E-E3D40276D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354" y="408033"/>
            <a:ext cx="5462954" cy="403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08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471E04-51ED-47FC-A09C-0FDD911A5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themes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CEF1D80-639B-4F9F-9154-68426FB11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002970"/>
            <a:ext cx="9144000" cy="293302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/>
            <a:r>
              <a:rPr lang="en-US" sz="2800"/>
              <a:t>Location, staff, room, view, noise, transportation, breakfast, wifi, mini bar</a:t>
            </a:r>
          </a:p>
          <a:p>
            <a:pPr marL="457200" indent="-457200"/>
            <a:r>
              <a:rPr lang="en-US" sz="2800"/>
              <a:t>Adjectives: friendly, helpful, comfortable, clean, excellent</a:t>
            </a:r>
          </a:p>
          <a:p>
            <a:pPr marL="457200" indent="-457200"/>
            <a:r>
              <a:rPr lang="en-US" sz="2800">
                <a:solidFill>
                  <a:srgbClr val="FFFFFF"/>
                </a:solidFill>
              </a:rPr>
              <a:t>Tags: leisure trips, couples, stayed 2 nights</a:t>
            </a:r>
            <a:endParaRPr lang="en-US" sz="2800">
              <a:solidFill>
                <a:schemeClr val="accent1"/>
              </a:solidFill>
            </a:endParaRPr>
          </a:p>
        </p:txBody>
      </p:sp>
      <p:pic>
        <p:nvPicPr>
          <p:cNvPr id="6" name="Picture 6" descr="A picture containing vector graphics, text&#10;&#10;Description generated with high confidence">
            <a:extLst>
              <a:ext uri="{FF2B5EF4-FFF2-40B4-BE49-F238E27FC236}">
                <a16:creationId xmlns:a16="http://schemas.microsoft.com/office/drawing/2014/main" xmlns="" id="{8B90BB9E-44AE-44EE-986A-341F42D99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029" y="3146359"/>
            <a:ext cx="3396342" cy="339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8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633B22-1B44-42D2-8B55-5A5BDAA09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Unique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303DA47-71D8-4625-BA41-A3769D320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/>
              <a:t>City-specific landmarks</a:t>
            </a:r>
          </a:p>
          <a:p>
            <a:r>
              <a:rPr lang="en-US" sz="2800"/>
              <a:t>Barcelona: rooftop pools and terraces, longer stays, fewer business trips</a:t>
            </a:r>
            <a:endParaRPr lang="en-US"/>
          </a:p>
          <a:p>
            <a:r>
              <a:rPr lang="en-US" sz="2800"/>
              <a:t>Paris: boutique hotels</a:t>
            </a:r>
          </a:p>
          <a:p>
            <a:r>
              <a:rPr lang="en-US" sz="2800"/>
              <a:t>London: shorter stays</a:t>
            </a:r>
          </a:p>
          <a:p>
            <a:r>
              <a:rPr lang="en-US" sz="2800"/>
              <a:t>Amsterdam: fewer families</a:t>
            </a:r>
          </a:p>
          <a:p>
            <a:endParaRPr lang="en-US" sz="2800"/>
          </a:p>
        </p:txBody>
      </p:sp>
      <p:pic>
        <p:nvPicPr>
          <p:cNvPr id="4" name="Picture 4" descr="A body of water with a city in the background&#10;&#10;Description generated with very high confidence">
            <a:extLst>
              <a:ext uri="{FF2B5EF4-FFF2-40B4-BE49-F238E27FC236}">
                <a16:creationId xmlns:a16="http://schemas.microsoft.com/office/drawing/2014/main" xmlns="" id="{F99B79FC-1F03-4B50-BD4F-46B3A3E94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686" y="3382921"/>
            <a:ext cx="4245428" cy="239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72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0E494F-670B-40F1-8B89-29046F23B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/>
              <a:t>Most common nationalities of the reviewers:</a:t>
            </a:r>
          </a:p>
          <a:p>
            <a:endParaRPr lang="en-US"/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1912F8E7-AB58-4EB3-9EFA-3B95575FD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06" y="1085628"/>
            <a:ext cx="10205048" cy="563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8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255" y="-848900"/>
            <a:ext cx="12358255" cy="82388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3439" y="2809289"/>
            <a:ext cx="7191777" cy="1069940"/>
          </a:xfrm>
        </p:spPr>
        <p:txBody>
          <a:bodyPr>
            <a:normAutofit fontScale="90000"/>
          </a:bodyPr>
          <a:lstStyle/>
          <a:p>
            <a:r>
              <a:rPr lang="en-US" sz="6600">
                <a:solidFill>
                  <a:schemeClr val="tx1"/>
                </a:solidFill>
              </a:rPr>
              <a:t>Research Questions</a:t>
            </a:r>
          </a:p>
        </p:txBody>
      </p:sp>
    </p:spTree>
    <p:extLst>
      <p:ext uri="{BB962C8B-B14F-4D97-AF65-F5344CB8AC3E}">
        <p14:creationId xmlns:p14="http://schemas.microsoft.com/office/powerpoint/2010/main" val="150002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EC62B9-E61B-48D8-8858-0A162FC99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06718"/>
            <a:ext cx="10118784" cy="1069940"/>
          </a:xfrm>
        </p:spPr>
        <p:txBody>
          <a:bodyPr>
            <a:normAutofit fontScale="90000"/>
          </a:bodyPr>
          <a:lstStyle/>
          <a:p>
            <a:r>
              <a:rPr lang="en-US"/>
              <a:t>Most mentioned words for  hotels by reviewer nationalities</a:t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041C25D-CD54-4DD4-9E48-83DAA0AAA6CA}"/>
              </a:ext>
            </a:extLst>
          </p:cNvPr>
          <p:cNvSpPr txBox="1"/>
          <p:nvPr/>
        </p:nvSpPr>
        <p:spPr>
          <a:xfrm>
            <a:off x="871268" y="5838645"/>
            <a:ext cx="10320067" cy="3416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800"/>
              </a:spcBef>
            </a:pPr>
            <a:r>
              <a:rPr lang="en-US"/>
              <a:t>Common Themes: locations, staff, service, bed, </a:t>
            </a:r>
            <a:r>
              <a:rPr lang="en-US" err="1"/>
              <a:t>breakfast,etc</a:t>
            </a:r>
            <a:r>
              <a:rPr lang="en-US"/>
              <a:t>.</a:t>
            </a:r>
          </a:p>
        </p:txBody>
      </p:sp>
      <p:pic>
        <p:nvPicPr>
          <p:cNvPr id="17" name="Picture 17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86790E90-4A17-4368-91BF-19CD06697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551" y="937403"/>
            <a:ext cx="5010142" cy="4348163"/>
          </a:xfrm>
          <a:prstGeom prst="rect">
            <a:avLst/>
          </a:prstGeom>
        </p:spPr>
      </p:pic>
      <p:pic>
        <p:nvPicPr>
          <p:cNvPr id="19" name="Picture 19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xmlns="" id="{310E764E-3D29-4A11-9F26-7EA5A3DD0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720" y="941854"/>
            <a:ext cx="5158597" cy="432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47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3C67D1-7C4B-40C4-BEAD-432F744E7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Unique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279FD64-1319-4273-A7DB-BBDBB7C4C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28799"/>
            <a:ext cx="5287994" cy="434816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Font typeface="Wingdings" pitchFamily="34" charset="0"/>
              <a:buChar char="Ø"/>
            </a:pPr>
            <a:r>
              <a:rPr lang="en-US"/>
              <a:t>United Kingdom</a:t>
            </a:r>
          </a:p>
          <a:p>
            <a:pPr marL="274320" lvl="1" indent="0">
              <a:buNone/>
            </a:pPr>
            <a:r>
              <a:rPr lang="en-US"/>
              <a:t>location, quietness, coffee, tea, and bars, </a:t>
            </a:r>
            <a:r>
              <a:rPr lang="en-US" err="1"/>
              <a:t>wifi</a:t>
            </a:r>
          </a:p>
          <a:p>
            <a:pPr>
              <a:buFont typeface="Wingdings" pitchFamily="34" charset="0"/>
              <a:buChar char="Ø"/>
            </a:pPr>
            <a:r>
              <a:rPr lang="en-US"/>
              <a:t>United States and Australia</a:t>
            </a:r>
          </a:p>
          <a:p>
            <a:pPr marL="274320" lvl="1" indent="0">
              <a:buNone/>
            </a:pPr>
            <a:r>
              <a:rPr lang="en-US" err="1"/>
              <a:t>wifi</a:t>
            </a:r>
            <a:r>
              <a:rPr lang="en-US"/>
              <a:t>, elevator, restaurant</a:t>
            </a:r>
          </a:p>
          <a:p>
            <a:pPr>
              <a:buFont typeface="Wingdings" pitchFamily="34" charset="0"/>
              <a:buChar char="Ø"/>
            </a:pPr>
            <a:r>
              <a:rPr lang="en-US"/>
              <a:t>Ireland and Saudi Arabia </a:t>
            </a:r>
          </a:p>
          <a:p>
            <a:pPr marL="274320" lvl="1" indent="0">
              <a:buNone/>
            </a:pPr>
            <a:r>
              <a:rPr lang="en-US"/>
              <a:t>prices</a:t>
            </a:r>
          </a:p>
          <a:p>
            <a:pPr>
              <a:buFont typeface="Wingdings" pitchFamily="34" charset="0"/>
              <a:buChar char="Ø"/>
            </a:pPr>
            <a:r>
              <a:rPr lang="en-US"/>
              <a:t>Netherland</a:t>
            </a:r>
          </a:p>
          <a:p>
            <a:pPr marL="274320" lvl="1" indent="0">
              <a:buNone/>
            </a:pPr>
            <a:r>
              <a:rPr lang="en-US"/>
              <a:t>cleanness</a:t>
            </a:r>
          </a:p>
          <a:p>
            <a:pPr>
              <a:buFont typeface="Wingdings" pitchFamily="34" charset="0"/>
              <a:buChar char="Ø"/>
            </a:pPr>
            <a:r>
              <a:rPr lang="en-US"/>
              <a:t>Germany</a:t>
            </a:r>
          </a:p>
          <a:p>
            <a:pPr marL="274320" lvl="1" indent="0">
              <a:buNone/>
            </a:pPr>
            <a:r>
              <a:rPr lang="en-US"/>
              <a:t>bathroom, shower, windows, views</a:t>
            </a:r>
          </a:p>
          <a:p>
            <a:pPr marL="342900" indent="-342900">
              <a:buFont typeface="Wingdings" pitchFamily="34" charset="0"/>
              <a:buChar char="Ø"/>
            </a:pPr>
            <a:endParaRPr lang="en-US"/>
          </a:p>
          <a:p>
            <a:pPr lvl="1">
              <a:buFont typeface="Wingdings" pitchFamily="34" charset="0"/>
              <a:buChar char="§"/>
            </a:pPr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xmlns="" id="{B3FEAAAB-A077-44B0-B754-2CCF620A2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738" y="1056873"/>
            <a:ext cx="5187351" cy="529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53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3000"/>
            <a:ext cx="12192000" cy="85158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3564" y="2809289"/>
            <a:ext cx="7451463" cy="1069940"/>
          </a:xfrm>
        </p:spPr>
        <p:txBody>
          <a:bodyPr>
            <a:noAutofit/>
          </a:bodyPr>
          <a:lstStyle/>
          <a:p>
            <a:r>
              <a:rPr lang="en-US" sz="6600">
                <a:solidFill>
                  <a:schemeClr val="tx1"/>
                </a:solidFill>
              </a:rPr>
              <a:t>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973866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078" y="129827"/>
            <a:ext cx="9136251" cy="566246"/>
          </a:xfrm>
        </p:spPr>
        <p:txBody>
          <a:bodyPr/>
          <a:lstStyle/>
          <a:p>
            <a:r>
              <a:rPr lang="en-US"/>
              <a:t>Hotel sentiments</a:t>
            </a:r>
          </a:p>
        </p:txBody>
      </p:sp>
      <p:pic>
        <p:nvPicPr>
          <p:cNvPr id="4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xmlns="" id="{B2506D55-F09F-4253-91E2-EC4C2EB00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30677" y="901971"/>
            <a:ext cx="8753487" cy="5426901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xmlns="" id="{1B5FC4CC-EA3B-433F-BCF1-C0D3552C9807}"/>
              </a:ext>
            </a:extLst>
          </p:cNvPr>
          <p:cNvSpPr txBox="1"/>
          <p:nvPr/>
        </p:nvSpPr>
        <p:spPr>
          <a:xfrm>
            <a:off x="9089755" y="901484"/>
            <a:ext cx="3053166" cy="397031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accent1"/>
                </a:solidFill>
              </a:rPr>
              <a:t>Trends</a:t>
            </a:r>
          </a:p>
          <a:p>
            <a:endParaRPr lang="en-US">
              <a:solidFill>
                <a:schemeClr val="accent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accent1"/>
                </a:solidFill>
              </a:rPr>
              <a:t>Number of positive sentiments improved </a:t>
            </a: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accent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accent1"/>
                </a:solidFill>
              </a:rPr>
              <a:t>Number of negative sentiments remained stable</a:t>
            </a: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accent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accent1"/>
                </a:solidFill>
              </a:rPr>
              <a:t>As a result, hotels slightly improved over 2 years</a:t>
            </a:r>
          </a:p>
          <a:p>
            <a:endParaRPr lang="en-US">
              <a:solidFill>
                <a:schemeClr val="accent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accent1"/>
                </a:solidFill>
              </a:rPr>
              <a:t>Positive Bias</a:t>
            </a:r>
          </a:p>
        </p:txBody>
      </p:sp>
    </p:spTree>
    <p:extLst>
      <p:ext uri="{BB962C8B-B14F-4D97-AF65-F5344CB8AC3E}">
        <p14:creationId xmlns:p14="http://schemas.microsoft.com/office/powerpoint/2010/main" val="9172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B83091-A013-4C8D-AA55-C5E6101A1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645" y="46001"/>
            <a:ext cx="9601200" cy="1069940"/>
          </a:xfrm>
        </p:spPr>
        <p:txBody>
          <a:bodyPr/>
          <a:lstStyle/>
          <a:p>
            <a:r>
              <a:rPr lang="en-US"/>
              <a:t>Sentiment scores by reviewer nationality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C0CB9A3D-5788-419A-8A9D-79031EA4CB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7516" y="1440611"/>
            <a:ext cx="9667495" cy="528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1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49C744-BC5C-4912-BC96-DE48C4ED0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62303"/>
            <a:ext cx="9601200" cy="1069940"/>
          </a:xfrm>
        </p:spPr>
        <p:txBody>
          <a:bodyPr/>
          <a:lstStyle/>
          <a:p>
            <a:r>
              <a:rPr lang="en-US"/>
              <a:t>Sentiment scores for hotel features</a:t>
            </a:r>
          </a:p>
        </p:txBody>
      </p:sp>
      <p:pic>
        <p:nvPicPr>
          <p:cNvPr id="8" name="Picture 8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xmlns="" id="{3DBD5EED-733B-48EF-841F-AEB22232C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363" y="1779045"/>
            <a:ext cx="3375802" cy="2767947"/>
          </a:xfrm>
          <a:prstGeom prst="rect">
            <a:avLst/>
          </a:prstGeom>
        </p:spPr>
      </p:pic>
      <p:pic>
        <p:nvPicPr>
          <p:cNvPr id="12" name="Picture 12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xmlns="" id="{0F93843D-76DC-4B46-9EFC-2FB225D0B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36" y="1775741"/>
            <a:ext cx="3620219" cy="277455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5614DB3D-27B6-43DC-81A2-BFB2D4178B77}"/>
              </a:ext>
            </a:extLst>
          </p:cNvPr>
          <p:cNvSpPr>
            <a:spLocks noGrp="1"/>
          </p:cNvSpPr>
          <p:nvPr/>
        </p:nvSpPr>
        <p:spPr>
          <a:xfrm>
            <a:off x="389626" y="4618007"/>
            <a:ext cx="11369615" cy="43481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Vienna: best staff, prices, breakfast, food, bathrooms</a:t>
            </a:r>
          </a:p>
          <a:p>
            <a:r>
              <a:rPr lang="en-US"/>
              <a:t>Barcelona: best bars, showers</a:t>
            </a:r>
          </a:p>
          <a:p>
            <a:r>
              <a:rPr lang="en-US"/>
              <a:t>Paris: most comfortable beds, most satisfying restaurants</a:t>
            </a:r>
          </a:p>
          <a:p>
            <a:r>
              <a:rPr lang="en-US"/>
              <a:t>London: best locations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1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DE9F90-24FA-47CC-B846-D1941C8B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Ovservations</a:t>
            </a:r>
          </a:p>
        </p:txBody>
      </p:sp>
      <p:pic>
        <p:nvPicPr>
          <p:cNvPr id="4" name="Picture 4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xmlns="" id="{AC9B6012-7FE4-4079-9979-334C659A7A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8492" y="2190434"/>
            <a:ext cx="360045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85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FBA3C5-A80E-45BD-BA98-559C1A869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27" y="168573"/>
            <a:ext cx="9607657" cy="630822"/>
          </a:xfrm>
        </p:spPr>
        <p:txBody>
          <a:bodyPr/>
          <a:lstStyle/>
          <a:p>
            <a:r>
              <a:rPr lang="en-US"/>
              <a:t>Sentiment classifier for restaurant reviews</a:t>
            </a:r>
          </a:p>
        </p:txBody>
      </p:sp>
      <p:pic>
        <p:nvPicPr>
          <p:cNvPr id="5" name="Picture 5" descr="A screenshot of a map&#10;&#10;Description generated with very high confidence">
            <a:extLst>
              <a:ext uri="{FF2B5EF4-FFF2-40B4-BE49-F238E27FC236}">
                <a16:creationId xmlns:a16="http://schemas.microsoft.com/office/drawing/2014/main" xmlns="" id="{BF5020AA-28FA-4B88-BC18-FBED022DFD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808" y="1880462"/>
            <a:ext cx="6975877" cy="4302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6DE552C-59D4-4066-BD55-2FE159D37047}"/>
              </a:ext>
            </a:extLst>
          </p:cNvPr>
          <p:cNvSpPr txBox="1"/>
          <p:nvPr/>
        </p:nvSpPr>
        <p:spPr>
          <a:xfrm>
            <a:off x="397789" y="1121043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1. WORD2VEC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B526520-AFC7-4D99-8F9D-336A92450D19}"/>
              </a:ext>
            </a:extLst>
          </p:cNvPr>
          <p:cNvSpPr txBox="1"/>
          <p:nvPr/>
        </p:nvSpPr>
        <p:spPr>
          <a:xfrm>
            <a:off x="7578670" y="1121042"/>
            <a:ext cx="351811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2. CNN sentiment classifier</a:t>
            </a:r>
          </a:p>
        </p:txBody>
      </p:sp>
      <p:pic>
        <p:nvPicPr>
          <p:cNvPr id="8" name="Picture 10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xmlns="" id="{17591B0D-B8A2-436D-AEF7-4343B8498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4468" y="2838553"/>
            <a:ext cx="3647268" cy="33958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5CBC452-0043-4545-A4E4-186B6AB7A638}"/>
              </a:ext>
            </a:extLst>
          </p:cNvPr>
          <p:cNvSpPr txBox="1"/>
          <p:nvPr/>
        </p:nvSpPr>
        <p:spPr>
          <a:xfrm>
            <a:off x="7836975" y="1611823"/>
            <a:ext cx="2743200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accent1"/>
                </a:solidFill>
              </a:rPr>
              <a:t>a. Test error on hotel reviews</a:t>
            </a:r>
          </a:p>
        </p:txBody>
      </p:sp>
      <p:pic>
        <p:nvPicPr>
          <p:cNvPr id="3" name="Picture 3" descr="A black sign with white text&#10;&#10;Description generated with very high confidence">
            <a:extLst>
              <a:ext uri="{FF2B5EF4-FFF2-40B4-BE49-F238E27FC236}">
                <a16:creationId xmlns:a16="http://schemas.microsoft.com/office/drawing/2014/main" xmlns="" id="{EBC19930-E86F-4ABA-B9BD-E6CDA1C6D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4468" y="1940883"/>
            <a:ext cx="2743200" cy="4448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E3EFA57-26DE-4E88-A8A0-0C4F8A6931DA}"/>
              </a:ext>
            </a:extLst>
          </p:cNvPr>
          <p:cNvSpPr txBox="1"/>
          <p:nvPr/>
        </p:nvSpPr>
        <p:spPr>
          <a:xfrm>
            <a:off x="7875720" y="2438398"/>
            <a:ext cx="3208149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accent1"/>
                </a:solidFill>
              </a:rPr>
              <a:t>b. classification on restaurant reviews</a:t>
            </a:r>
          </a:p>
        </p:txBody>
      </p:sp>
    </p:spTree>
    <p:extLst>
      <p:ext uri="{BB962C8B-B14F-4D97-AF65-F5344CB8AC3E}">
        <p14:creationId xmlns:p14="http://schemas.microsoft.com/office/powerpoint/2010/main" val="338654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xmlns="" id="{056782B7-79E3-4A45-AE7D-827C812007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5715" y="298342"/>
            <a:ext cx="7211315" cy="6414602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xmlns="" id="{6A28766B-BEB0-4E9F-9795-462278E55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59" y="1786522"/>
            <a:ext cx="4519046" cy="32849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B752D3E-1F5E-483A-AA92-5520B126F657}"/>
              </a:ext>
            </a:extLst>
          </p:cNvPr>
          <p:cNvSpPr txBox="1"/>
          <p:nvPr/>
        </p:nvSpPr>
        <p:spPr>
          <a:xfrm>
            <a:off x="268637" y="300924"/>
            <a:ext cx="2743200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>
                <a:solidFill>
                  <a:schemeClr val="accent1"/>
                </a:solidFill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56598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A93723-CF15-4B67-8581-F0E50B489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434" y="194405"/>
            <a:ext cx="9601200" cy="553330"/>
          </a:xfrm>
        </p:spPr>
        <p:txBody>
          <a:bodyPr/>
          <a:lstStyle/>
          <a:p>
            <a:r>
              <a:rPr lang="en-US"/>
              <a:t>Top 5 popular cuisine style based on sentiments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EAD341CF-D744-4E63-B65A-6D69447524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353" y="750376"/>
            <a:ext cx="9385939" cy="584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8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4516" y="1350334"/>
            <a:ext cx="9601200" cy="43481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/>
              <a:t>What topics matter most in reviews?</a:t>
            </a:r>
          </a:p>
          <a:p>
            <a:r>
              <a:rPr lang="en-US" sz="2800"/>
              <a:t>How do reviews differ by city and by reviewer nationality?</a:t>
            </a:r>
          </a:p>
          <a:p>
            <a:r>
              <a:rPr lang="en-US" sz="2800"/>
              <a:t>Where could the hotels improve their customer satisfaction?</a:t>
            </a:r>
          </a:p>
          <a:p>
            <a:r>
              <a:rPr lang="en-US" sz="2800"/>
              <a:t>How is sentiment related to tourism numbers?</a:t>
            </a:r>
            <a:endParaRPr lang="en-US"/>
          </a:p>
          <a:p>
            <a:endParaRPr lang="en-US" sz="2800"/>
          </a:p>
          <a:p>
            <a:endParaRPr lang="en-US" sz="2800"/>
          </a:p>
          <a:p>
            <a:endParaRPr lang="en-US"/>
          </a:p>
          <a:p>
            <a:endParaRPr lang="en-US"/>
          </a:p>
        </p:txBody>
      </p:sp>
      <p:pic>
        <p:nvPicPr>
          <p:cNvPr id="6" name="Picture 6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xmlns="" id="{AC780E2E-243F-40D2-8EB9-970953B85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121" y="3905396"/>
            <a:ext cx="7625316" cy="295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9427"/>
            <a:ext cx="12385964" cy="82573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782" y="2854035"/>
            <a:ext cx="8149245" cy="1025193"/>
          </a:xfrm>
        </p:spPr>
        <p:txBody>
          <a:bodyPr>
            <a:noAutofit/>
          </a:bodyPr>
          <a:lstStyle/>
          <a:p>
            <a:pPr algn="ctr"/>
            <a:r>
              <a:rPr lang="en-US" sz="6600">
                <a:solidFill>
                  <a:schemeClr val="tx1"/>
                </a:solidFill>
              </a:rPr>
              <a:t>Instrumental Variables Regression</a:t>
            </a:r>
          </a:p>
        </p:txBody>
      </p:sp>
    </p:spTree>
    <p:extLst>
      <p:ext uri="{BB962C8B-B14F-4D97-AF65-F5344CB8AC3E}">
        <p14:creationId xmlns:p14="http://schemas.microsoft.com/office/powerpoint/2010/main" val="163526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/>
              <a:t>Grouped by month and city</a:t>
            </a:r>
          </a:p>
          <a:p>
            <a:r>
              <a:rPr lang="en-US" sz="2800"/>
              <a:t>Dependent variable: review count</a:t>
            </a:r>
          </a:p>
          <a:p>
            <a:r>
              <a:rPr lang="en-US" sz="2800"/>
              <a:t>Independent variable: sentiment</a:t>
            </a:r>
          </a:p>
          <a:p>
            <a:r>
              <a:rPr lang="en-US" sz="2800"/>
              <a:t>Instrument: average temperature</a:t>
            </a:r>
          </a:p>
          <a:p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38E240C0-4C58-4D5D-8322-E10D97E9D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6343" y="385354"/>
            <a:ext cx="426720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28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3A38DB0D-9FC3-4149-B194-6B70BC3D8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981" y="731698"/>
            <a:ext cx="7315199" cy="549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2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"/>
            <a:ext cx="12192000" cy="762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3439" y="2809289"/>
            <a:ext cx="7191777" cy="1069940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chemeClr val="tx1"/>
                </a:solidFill>
              </a:rPr>
              <a:t>Network Analysis</a:t>
            </a:r>
          </a:p>
        </p:txBody>
      </p:sp>
    </p:spTree>
    <p:extLst>
      <p:ext uri="{BB962C8B-B14F-4D97-AF65-F5344CB8AC3E}">
        <p14:creationId xmlns:p14="http://schemas.microsoft.com/office/powerpoint/2010/main" val="68203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analysis : 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/>
              <a:t>More precise than "bag of words" approach.</a:t>
            </a:r>
          </a:p>
          <a:p>
            <a:r>
              <a:rPr lang="en-US"/>
              <a:t>Topic models not used because the reviews for each observation are short texts.</a:t>
            </a:r>
          </a:p>
          <a:p>
            <a:r>
              <a:rPr lang="en-US"/>
              <a:t>Both the restaurant and hotel datasets were filtered for the earlier mentioned 6 cities of interest.</a:t>
            </a:r>
          </a:p>
          <a:p>
            <a:r>
              <a:rPr lang="en-US"/>
              <a:t>The network was made out of restaurant reviews with nodes as "cities" and edges based on overlap in "words" (nouns or noun phrases only) between the nodes .</a:t>
            </a:r>
          </a:p>
          <a:p>
            <a:r>
              <a:rPr lang="en-US"/>
              <a:t>Since the hotel dataset is too large to process at once for network analysis, it was filtered in 6 different datasets based on cities.</a:t>
            </a:r>
          </a:p>
          <a:p>
            <a:r>
              <a:rPr lang="en-US"/>
              <a:t>Hotels network</a:t>
            </a:r>
          </a:p>
          <a:p>
            <a:pPr lvl="1"/>
            <a:r>
              <a:rPr lang="en-US"/>
              <a:t>Nodes: Top ten nations (to which the reviewers belong to)</a:t>
            </a:r>
          </a:p>
          <a:p>
            <a:pPr lvl="1"/>
            <a:r>
              <a:rPr lang="en-US"/>
              <a:t>Edges: Words common between the reviewers of different nationalities</a:t>
            </a:r>
          </a:p>
          <a:p>
            <a:r>
              <a:rPr lang="en-US"/>
              <a:t>Tuning parameter alpha set to 0.35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0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62303"/>
            <a:ext cx="9601200" cy="445350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Network Analysis - Amsterdam hotel reviews</a:t>
            </a:r>
          </a:p>
        </p:txBody>
      </p:sp>
      <p:pic>
        <p:nvPicPr>
          <p:cNvPr id="4" name="Picture 4" descr="A picture containing sky, snow, skiing, map&#10;&#10;Description generated with very high confidence">
            <a:extLst>
              <a:ext uri="{FF2B5EF4-FFF2-40B4-BE49-F238E27FC236}">
                <a16:creationId xmlns:a16="http://schemas.microsoft.com/office/drawing/2014/main" xmlns="" id="{EAE36F5B-9F39-4877-84C9-EE0FF58E6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7246" y="1381631"/>
            <a:ext cx="5228756" cy="32812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B49220-F4E9-4B00-BFB4-9790571A0E6D}"/>
              </a:ext>
            </a:extLst>
          </p:cNvPr>
          <p:cNvSpPr txBox="1"/>
          <p:nvPr/>
        </p:nvSpPr>
        <p:spPr>
          <a:xfrm>
            <a:off x="4724400" y="3194154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</a:t>
            </a:r>
          </a:p>
        </p:txBody>
      </p:sp>
      <p:pic>
        <p:nvPicPr>
          <p:cNvPr id="7" name="Picture 7" descr="A picture containing sky, map, outdoor&#10;&#10;Description generated with high confidence">
            <a:extLst>
              <a:ext uri="{FF2B5EF4-FFF2-40B4-BE49-F238E27FC236}">
                <a16:creationId xmlns:a16="http://schemas.microsoft.com/office/drawing/2014/main" xmlns="" id="{34F83E96-195A-450A-82C6-5C91F24D4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712" y="1383119"/>
            <a:ext cx="5104149" cy="32797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ED1F8AA-63C3-419F-9DC3-C146F1C2E39D}"/>
              </a:ext>
            </a:extLst>
          </p:cNvPr>
          <p:cNvSpPr txBox="1"/>
          <p:nvPr/>
        </p:nvSpPr>
        <p:spPr>
          <a:xfrm>
            <a:off x="811968" y="889417"/>
            <a:ext cx="297305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07CB98"/>
                </a:solidFill>
              </a:rPr>
              <a:t>Positive Reviews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09853A2-C3B4-43EA-A997-413D9D3D2B13}"/>
              </a:ext>
            </a:extLst>
          </p:cNvPr>
          <p:cNvSpPr txBox="1"/>
          <p:nvPr/>
        </p:nvSpPr>
        <p:spPr>
          <a:xfrm>
            <a:off x="8069705" y="889416"/>
            <a:ext cx="297305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07CB98"/>
                </a:solidFill>
              </a:rPr>
              <a:t>Negative Reviews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xmlns="" id="{6004D11F-A881-4B4C-80ED-2787534D17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306282"/>
              </p:ext>
            </p:extLst>
          </p:nvPr>
        </p:nvGraphicFramePr>
        <p:xfrm>
          <a:off x="887418" y="4969589"/>
          <a:ext cx="10704523" cy="1659803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86391">
                  <a:extLst>
                    <a:ext uri="{9D8B030D-6E8A-4147-A177-3AD203B41FA5}">
                      <a16:colId xmlns:a16="http://schemas.microsoft.com/office/drawing/2014/main" xmlns="" val="4064601820"/>
                    </a:ext>
                  </a:extLst>
                </a:gridCol>
                <a:gridCol w="3660098">
                  <a:extLst>
                    <a:ext uri="{9D8B030D-6E8A-4147-A177-3AD203B41FA5}">
                      <a16:colId xmlns:a16="http://schemas.microsoft.com/office/drawing/2014/main" xmlns="" val="3696159948"/>
                    </a:ext>
                  </a:extLst>
                </a:gridCol>
                <a:gridCol w="5358034">
                  <a:extLst>
                    <a:ext uri="{9D8B030D-6E8A-4147-A177-3AD203B41FA5}">
                      <a16:colId xmlns:a16="http://schemas.microsoft.com/office/drawing/2014/main" xmlns="" val="2583799940"/>
                    </a:ext>
                  </a:extLst>
                </a:gridCol>
              </a:tblGrid>
              <a:tr h="206941">
                <a:tc gridSpan="3">
                  <a:txBody>
                    <a:bodyPr/>
                    <a:lstStyle/>
                    <a:p>
                      <a:r>
                        <a:rPr lang="en-US" sz="1200"/>
                        <a:t>UK is the only node with betweenness centrality of 1. 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56069596"/>
                  </a:ext>
                </a:extLst>
              </a:tr>
              <a:tr h="206941">
                <a:tc>
                  <a:txBody>
                    <a:bodyPr/>
                    <a:lstStyle/>
                    <a:p>
                      <a:r>
                        <a:rPr lang="en-US" sz="1200"/>
                        <a:t>Reviewer Sentiment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Reviewer Nationality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Common themes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74164882"/>
                  </a:ext>
                </a:extLst>
              </a:tr>
              <a:tr h="324208">
                <a:tc>
                  <a:txBody>
                    <a:bodyPr/>
                    <a:lstStyle/>
                    <a:p>
                      <a:r>
                        <a:rPr lang="en-US" sz="120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FFFFFF"/>
                          </a:solidFill>
                          <a:latin typeface="Georgia"/>
                        </a:rPr>
                        <a:t>Belgium, Germany, Netherlands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FFFFFF"/>
                          </a:solidFill>
                          <a:latin typeface="Georgia"/>
                        </a:rPr>
                        <a:t>cereal, parking, shower, jazz, staff</a:t>
                      </a:r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20607795"/>
                  </a:ext>
                </a:extLst>
              </a:tr>
              <a:tr h="324786">
                <a:tc>
                  <a:txBody>
                    <a:bodyPr/>
                    <a:lstStyle/>
                    <a:p>
                      <a:r>
                        <a:rPr lang="en-US" sz="120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FFFFFF"/>
                          </a:solidFill>
                          <a:latin typeface="Georgia"/>
                        </a:rPr>
                        <a:t>Australia, Canada, Ireland, Israel, UAE, UK, USA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FFFFFF"/>
                          </a:solidFill>
                          <a:latin typeface="Georgia"/>
                        </a:rPr>
                        <a:t>city, washroom, breakfast, espresso, service, location, taxi, staff, room close</a:t>
                      </a:r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74785895"/>
                  </a:ext>
                </a:extLst>
              </a:tr>
              <a:tr h="46216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All above countries – all nodes belong to same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FFFFFF"/>
                          </a:solidFill>
                          <a:latin typeface="Georgia"/>
                        </a:rPr>
                        <a:t>powerpoint, veranda, patio, pickup, washroom, center, vacation</a:t>
                      </a:r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53256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501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62303"/>
            <a:ext cx="9601200" cy="507809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Network analysis : Barcelona hotel reviews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B49220-F4E9-4B00-BFB4-9790571A0E6D}"/>
              </a:ext>
            </a:extLst>
          </p:cNvPr>
          <p:cNvSpPr txBox="1"/>
          <p:nvPr/>
        </p:nvSpPr>
        <p:spPr>
          <a:xfrm>
            <a:off x="4724400" y="3194154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ED1F8AA-63C3-419F-9DC3-C146F1C2E39D}"/>
              </a:ext>
            </a:extLst>
          </p:cNvPr>
          <p:cNvSpPr txBox="1"/>
          <p:nvPr/>
        </p:nvSpPr>
        <p:spPr>
          <a:xfrm>
            <a:off x="1299148" y="876925"/>
            <a:ext cx="297305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07CB98"/>
                </a:solidFill>
              </a:rPr>
              <a:t>Positive Reviews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09853A2-C3B4-43EA-A997-413D9D3D2B13}"/>
              </a:ext>
            </a:extLst>
          </p:cNvPr>
          <p:cNvSpPr txBox="1"/>
          <p:nvPr/>
        </p:nvSpPr>
        <p:spPr>
          <a:xfrm>
            <a:off x="7919803" y="876924"/>
            <a:ext cx="297305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07CB98"/>
                </a:solidFill>
              </a:rPr>
              <a:t>Negative Reviews</a:t>
            </a:r>
          </a:p>
        </p:txBody>
      </p:sp>
      <p:graphicFrame>
        <p:nvGraphicFramePr>
          <p:cNvPr id="19" name="Table 14">
            <a:extLst>
              <a:ext uri="{FF2B5EF4-FFF2-40B4-BE49-F238E27FC236}">
                <a16:creationId xmlns:a16="http://schemas.microsoft.com/office/drawing/2014/main" xmlns="" id="{AFF5B7AF-AAA9-4960-B9EE-DF851842C0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971734"/>
              </p:ext>
            </p:extLst>
          </p:nvPr>
        </p:nvGraphicFramePr>
        <p:xfrm>
          <a:off x="887418" y="4969589"/>
          <a:ext cx="10704523" cy="20116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86391">
                  <a:extLst>
                    <a:ext uri="{9D8B030D-6E8A-4147-A177-3AD203B41FA5}">
                      <a16:colId xmlns:a16="http://schemas.microsoft.com/office/drawing/2014/main" xmlns="" val="4064601820"/>
                    </a:ext>
                  </a:extLst>
                </a:gridCol>
                <a:gridCol w="3660098">
                  <a:extLst>
                    <a:ext uri="{9D8B030D-6E8A-4147-A177-3AD203B41FA5}">
                      <a16:colId xmlns:a16="http://schemas.microsoft.com/office/drawing/2014/main" xmlns="" val="3696159948"/>
                    </a:ext>
                  </a:extLst>
                </a:gridCol>
                <a:gridCol w="5358034">
                  <a:extLst>
                    <a:ext uri="{9D8B030D-6E8A-4147-A177-3AD203B41FA5}">
                      <a16:colId xmlns:a16="http://schemas.microsoft.com/office/drawing/2014/main" xmlns="" val="2583799940"/>
                    </a:ext>
                  </a:extLst>
                </a:gridCol>
              </a:tblGrid>
              <a:tr h="206941">
                <a:tc gridSpan="3"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/>
                        <a:t>No groups with different modularity class in both positive and negative reviews</a:t>
                      </a:r>
                    </a:p>
                    <a:p>
                      <a:pPr marL="171450" lvl="0" indent="-171450">
                        <a:buFont typeface="Arial"/>
                        <a:buChar char="•"/>
                      </a:pPr>
                      <a:r>
                        <a:rPr lang="en-US" sz="1200"/>
                        <a:t>UK is the only node with non-zero betweenness centrality (3) 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56069596"/>
                  </a:ext>
                </a:extLst>
              </a:tr>
              <a:tr h="206941">
                <a:tc>
                  <a:txBody>
                    <a:bodyPr/>
                    <a:lstStyle/>
                    <a:p>
                      <a:r>
                        <a:rPr lang="en-US" sz="1200"/>
                        <a:t>Reviewer Sentiment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Reviewer Nationality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Common themes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74164882"/>
                  </a:ext>
                </a:extLst>
              </a:tr>
              <a:tr h="324208">
                <a:tc>
                  <a:txBody>
                    <a:bodyPr/>
                    <a:lstStyle/>
                    <a:p>
                      <a:r>
                        <a:rPr lang="en-US" sz="120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FFFFFF"/>
                          </a:solidFill>
                          <a:latin typeface="Georgia"/>
                        </a:rPr>
                        <a:t>Australia, Canada, Ireland, Israel, Netherlands, Saudi Arabia, Spain, UAE, UK, USA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FFFFFF"/>
                          </a:solidFill>
                          <a:latin typeface="Georgia"/>
                        </a:rPr>
                        <a:t>Position, breakfast, style, location, night club, variety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20607795"/>
                  </a:ext>
                </a:extLst>
              </a:tr>
              <a:tr h="46216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Same as above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Bedbug, dryer, air charger, privacy, credit card, temperature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53256073"/>
                  </a:ext>
                </a:extLst>
              </a:tr>
            </a:tbl>
          </a:graphicData>
        </a:graphic>
      </p:graphicFrame>
      <p:pic>
        <p:nvPicPr>
          <p:cNvPr id="14" name="Picture 14" descr="A picture containing sky, map, text&#10;&#10;Description generated with very high confidence">
            <a:extLst>
              <a:ext uri="{FF2B5EF4-FFF2-40B4-BE49-F238E27FC236}">
                <a16:creationId xmlns:a16="http://schemas.microsoft.com/office/drawing/2014/main" xmlns="" id="{AC56FF87-FBB6-4433-9522-25E1BA6FB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9986" y="1255367"/>
            <a:ext cx="5560444" cy="34103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78DF3BF-3D1E-4091-9883-17D680E25441}"/>
              </a:ext>
            </a:extLst>
          </p:cNvPr>
          <p:cNvSpPr txBox="1"/>
          <p:nvPr/>
        </p:nvSpPr>
        <p:spPr>
          <a:xfrm>
            <a:off x="7700513" y="2330570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9" name="Picture 11" descr="A picture containing sky, text, map&#10;&#10;Description generated with very high confidence">
            <a:extLst>
              <a:ext uri="{FF2B5EF4-FFF2-40B4-BE49-F238E27FC236}">
                <a16:creationId xmlns:a16="http://schemas.microsoft.com/office/drawing/2014/main" xmlns="" id="{F12CD16B-9AAF-46BD-B731-660EF875D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664" y="1259810"/>
            <a:ext cx="5503652" cy="343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7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62303"/>
            <a:ext cx="9601200" cy="495318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Network analysis : London hotel reviews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B49220-F4E9-4B00-BFB4-9790571A0E6D}"/>
              </a:ext>
            </a:extLst>
          </p:cNvPr>
          <p:cNvSpPr txBox="1"/>
          <p:nvPr/>
        </p:nvSpPr>
        <p:spPr>
          <a:xfrm>
            <a:off x="4724400" y="3194154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ED1F8AA-63C3-419F-9DC3-C146F1C2E39D}"/>
              </a:ext>
            </a:extLst>
          </p:cNvPr>
          <p:cNvSpPr txBox="1"/>
          <p:nvPr/>
        </p:nvSpPr>
        <p:spPr>
          <a:xfrm>
            <a:off x="1299148" y="864433"/>
            <a:ext cx="297305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07CB98"/>
                </a:solidFill>
              </a:rPr>
              <a:t>Positive Reviews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09853A2-C3B4-43EA-A997-413D9D3D2B13}"/>
              </a:ext>
            </a:extLst>
          </p:cNvPr>
          <p:cNvSpPr txBox="1"/>
          <p:nvPr/>
        </p:nvSpPr>
        <p:spPr>
          <a:xfrm>
            <a:off x="7882328" y="864432"/>
            <a:ext cx="297305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07CB98"/>
                </a:solidFill>
              </a:rPr>
              <a:t>Negative Reviews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xmlns="" id="{B179A353-AC0B-42BA-A5E0-AE41CAE013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374526"/>
              </p:ext>
            </p:extLst>
          </p:nvPr>
        </p:nvGraphicFramePr>
        <p:xfrm>
          <a:off x="273170" y="4873925"/>
          <a:ext cx="11700989" cy="202059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040423">
                  <a:extLst>
                    <a:ext uri="{9D8B030D-6E8A-4147-A177-3AD203B41FA5}">
                      <a16:colId xmlns:a16="http://schemas.microsoft.com/office/drawing/2014/main" xmlns="" val="4064601820"/>
                    </a:ext>
                  </a:extLst>
                </a:gridCol>
                <a:gridCol w="4396154">
                  <a:extLst>
                    <a:ext uri="{9D8B030D-6E8A-4147-A177-3AD203B41FA5}">
                      <a16:colId xmlns:a16="http://schemas.microsoft.com/office/drawing/2014/main" xmlns="" val="3696159948"/>
                    </a:ext>
                  </a:extLst>
                </a:gridCol>
                <a:gridCol w="6264412">
                  <a:extLst>
                    <a:ext uri="{9D8B030D-6E8A-4147-A177-3AD203B41FA5}">
                      <a16:colId xmlns:a16="http://schemas.microsoft.com/office/drawing/2014/main" xmlns="" val="2583799940"/>
                    </a:ext>
                  </a:extLst>
                </a:gridCol>
              </a:tblGrid>
              <a:tr h="206941">
                <a:tc gridSpan="3">
                  <a:txBody>
                    <a:bodyPr/>
                    <a:lstStyle/>
                    <a:p>
                      <a:r>
                        <a:rPr lang="en-US" sz="1100"/>
                        <a:t>All nodes have betweenness centrality of zero, except UK (in positive reviews) and Saudi Arabia (in negative reviews)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56069596"/>
                  </a:ext>
                </a:extLst>
              </a:tr>
              <a:tr h="206941">
                <a:tc>
                  <a:txBody>
                    <a:bodyPr/>
                    <a:lstStyle/>
                    <a:p>
                      <a:r>
                        <a:rPr lang="en-US" sz="1100"/>
                        <a:t>Reviewer Sentiment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Reviewer Nationality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Common themes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74164882"/>
                  </a:ext>
                </a:extLst>
              </a:tr>
              <a:tr h="324208">
                <a:tc>
                  <a:txBody>
                    <a:bodyPr/>
                    <a:lstStyle/>
                    <a:p>
                      <a:r>
                        <a:rPr lang="en-US" sz="110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FFFFFF"/>
                          </a:solidFill>
                          <a:latin typeface="Georgia"/>
                        </a:rPr>
                        <a:t>Australia, Canada, Ireland, Netherlands, Switzerland, UK, USA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Eurostar, pub, bar staff, underground station, personnel, café royal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20607795"/>
                  </a:ext>
                </a:extLst>
              </a:tr>
              <a:tr h="324786">
                <a:tc>
                  <a:txBody>
                    <a:bodyPr/>
                    <a:lstStyle/>
                    <a:p>
                      <a:r>
                        <a:rPr lang="en-US" sz="110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FFFFFF"/>
                          </a:solidFill>
                          <a:latin typeface="Georgia"/>
                        </a:rPr>
                        <a:t>Kuwait, Saudi Arabia, UAE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Chick, oxford street, desk staff, fatma, floor heater, location, staff knowledge, staff cleanliness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74785895"/>
                  </a:ext>
                </a:extLst>
              </a:tr>
              <a:tr h="23446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Australia, Canada, Ireland, Netherlands, Switzerland, UK, USA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Bar fridge, face washer, washroom, room service, comforter, washcloth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5325607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Kuwa, Saudi Arabia, UAE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Baby buggy, cleanliness, desk lady, guarantee, fax, hotel internet, management, money, security man, servcie, room dine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63060319"/>
                  </a:ext>
                </a:extLst>
              </a:tr>
            </a:tbl>
          </a:graphicData>
        </a:graphic>
      </p:graphicFrame>
      <p:pic>
        <p:nvPicPr>
          <p:cNvPr id="5" name="Picture 6" descr="A picture containing sky, outdoor&#10;&#10;Description generated with very high confidence">
            <a:extLst>
              <a:ext uri="{FF2B5EF4-FFF2-40B4-BE49-F238E27FC236}">
                <a16:creationId xmlns:a16="http://schemas.microsoft.com/office/drawing/2014/main" xmlns="" id="{8F9C420E-0981-433B-AF0E-BFCCBEA717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4967" y="1240989"/>
            <a:ext cx="5488557" cy="34103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FA2FDA7-F566-4AA2-BE5F-2B450BFBB123}"/>
              </a:ext>
            </a:extLst>
          </p:cNvPr>
          <p:cNvSpPr txBox="1"/>
          <p:nvPr/>
        </p:nvSpPr>
        <p:spPr>
          <a:xfrm>
            <a:off x="6895381" y="1741098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13" name="Picture 13" descr="A picture containing sky, map&#10;&#10;Description generated with very high confidence">
            <a:extLst>
              <a:ext uri="{FF2B5EF4-FFF2-40B4-BE49-F238E27FC236}">
                <a16:creationId xmlns:a16="http://schemas.microsoft.com/office/drawing/2014/main" xmlns="" id="{CEDBE471-FC3A-437F-B09E-144C1143F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4626" y="1231055"/>
            <a:ext cx="5633049" cy="344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72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62303"/>
            <a:ext cx="9601200" cy="470334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Network analysis : Milan hotel reviews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B49220-F4E9-4B00-BFB4-9790571A0E6D}"/>
              </a:ext>
            </a:extLst>
          </p:cNvPr>
          <p:cNvSpPr txBox="1"/>
          <p:nvPr/>
        </p:nvSpPr>
        <p:spPr>
          <a:xfrm>
            <a:off x="4724400" y="3194154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ED1F8AA-63C3-419F-9DC3-C146F1C2E39D}"/>
              </a:ext>
            </a:extLst>
          </p:cNvPr>
          <p:cNvSpPr txBox="1"/>
          <p:nvPr/>
        </p:nvSpPr>
        <p:spPr>
          <a:xfrm>
            <a:off x="1299148" y="839449"/>
            <a:ext cx="297305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07CB98"/>
                </a:solidFill>
              </a:rPr>
              <a:t>Positive Reviews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09853A2-C3B4-43EA-A997-413D9D3D2B13}"/>
              </a:ext>
            </a:extLst>
          </p:cNvPr>
          <p:cNvSpPr txBox="1"/>
          <p:nvPr/>
        </p:nvSpPr>
        <p:spPr>
          <a:xfrm>
            <a:off x="7919803" y="839448"/>
            <a:ext cx="297305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07CB98"/>
                </a:solidFill>
              </a:rPr>
              <a:t>Negative Reviews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xmlns="" id="{F6054560-E47B-4F7F-A822-642C6A09F9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292305"/>
              </p:ext>
            </p:extLst>
          </p:nvPr>
        </p:nvGraphicFramePr>
        <p:xfrm>
          <a:off x="409575" y="4972050"/>
          <a:ext cx="11180773" cy="1792217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61419">
                  <a:extLst>
                    <a:ext uri="{9D8B030D-6E8A-4147-A177-3AD203B41FA5}">
                      <a16:colId xmlns:a16="http://schemas.microsoft.com/office/drawing/2014/main" xmlns="" val="4064601820"/>
                    </a:ext>
                  </a:extLst>
                </a:gridCol>
                <a:gridCol w="3822938">
                  <a:extLst>
                    <a:ext uri="{9D8B030D-6E8A-4147-A177-3AD203B41FA5}">
                      <a16:colId xmlns:a16="http://schemas.microsoft.com/office/drawing/2014/main" xmlns="" val="3696159948"/>
                    </a:ext>
                  </a:extLst>
                </a:gridCol>
                <a:gridCol w="5596416">
                  <a:extLst>
                    <a:ext uri="{9D8B030D-6E8A-4147-A177-3AD203B41FA5}">
                      <a16:colId xmlns:a16="http://schemas.microsoft.com/office/drawing/2014/main" xmlns="" val="2583799940"/>
                    </a:ext>
                  </a:extLst>
                </a:gridCol>
              </a:tblGrid>
              <a:tr h="206941">
                <a:tc gridSpan="3">
                  <a:txBody>
                    <a:bodyPr/>
                    <a:lstStyle/>
                    <a:p>
                      <a:r>
                        <a:rPr lang="en-US" sz="1200"/>
                        <a:t>Only Australia is the node with betweenness centrality (1) in negative reviews.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56069596"/>
                  </a:ext>
                </a:extLst>
              </a:tr>
              <a:tr h="206941">
                <a:tc>
                  <a:txBody>
                    <a:bodyPr/>
                    <a:lstStyle/>
                    <a:p>
                      <a:r>
                        <a:rPr lang="en-US" sz="1200"/>
                        <a:t>Reviewer Sentiment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Reviewer Nationality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Common themes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74164882"/>
                  </a:ext>
                </a:extLst>
              </a:tr>
              <a:tr h="324208">
                <a:tc>
                  <a:txBody>
                    <a:bodyPr/>
                    <a:lstStyle/>
                    <a:p>
                      <a:r>
                        <a:rPr lang="en-US" sz="120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FFFFFF"/>
                          </a:solidFill>
                          <a:latin typeface="Georgia"/>
                        </a:rPr>
                        <a:t>Saudi Arabia, UAE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Breakfast, location manager, people, treatment, hilton, structure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20607795"/>
                  </a:ext>
                </a:extLst>
              </a:tr>
              <a:tr h="324786">
                <a:tc>
                  <a:txBody>
                    <a:bodyPr/>
                    <a:lstStyle/>
                    <a:p>
                      <a:r>
                        <a:rPr lang="en-US" sz="120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Australia, Germany, Italy, Romania, Switzerland, Turkey, UAE, UK, USA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Camera, position, hydromassage, sheet, autopark, park view room, personnel, shopping facility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74785895"/>
                  </a:ext>
                </a:extLst>
              </a:tr>
              <a:tr h="46216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All above, no nodes with diferent modularity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Luggage, steam sauna, book price, car park, coffee, towel, shampoo, tissue, water bottle, bellhop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53256073"/>
                  </a:ext>
                </a:extLst>
              </a:tr>
            </a:tbl>
          </a:graphicData>
        </a:graphic>
      </p:graphicFrame>
      <p:pic>
        <p:nvPicPr>
          <p:cNvPr id="8" name="Picture 8" descr="A close up of a map&#10;&#10;Description generated with high confidence">
            <a:extLst>
              <a:ext uri="{FF2B5EF4-FFF2-40B4-BE49-F238E27FC236}">
                <a16:creationId xmlns:a16="http://schemas.microsoft.com/office/drawing/2014/main" xmlns="" id="{68C440A5-3043-4FFE-9DC2-359126D0A4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4363" y="1212235"/>
            <a:ext cx="5603576" cy="34534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92074F9-895E-450C-8B58-ABEAF550B250}"/>
              </a:ext>
            </a:extLst>
          </p:cNvPr>
          <p:cNvSpPr txBox="1"/>
          <p:nvPr/>
        </p:nvSpPr>
        <p:spPr>
          <a:xfrm>
            <a:off x="7125419" y="1827362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13" name="Picture 13" descr="A close up of a map&#10;&#10;Description generated with high confidence">
            <a:extLst>
              <a:ext uri="{FF2B5EF4-FFF2-40B4-BE49-F238E27FC236}">
                <a16:creationId xmlns:a16="http://schemas.microsoft.com/office/drawing/2014/main" xmlns="" id="{EF26F844-A71F-4694-B7D4-B10594ADB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216678"/>
            <a:ext cx="5676181" cy="347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6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62303"/>
            <a:ext cx="9601200" cy="432859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Network analysis : Paris hotel reviews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B49220-F4E9-4B00-BFB4-9790571A0E6D}"/>
              </a:ext>
            </a:extLst>
          </p:cNvPr>
          <p:cNvSpPr txBox="1"/>
          <p:nvPr/>
        </p:nvSpPr>
        <p:spPr>
          <a:xfrm>
            <a:off x="4724400" y="3194154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ED1F8AA-63C3-419F-9DC3-C146F1C2E39D}"/>
              </a:ext>
            </a:extLst>
          </p:cNvPr>
          <p:cNvSpPr txBox="1"/>
          <p:nvPr/>
        </p:nvSpPr>
        <p:spPr>
          <a:xfrm>
            <a:off x="1361607" y="801974"/>
            <a:ext cx="297305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07CB98"/>
                </a:solidFill>
              </a:rPr>
              <a:t>Positive Reviews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09853A2-C3B4-43EA-A997-413D9D3D2B13}"/>
              </a:ext>
            </a:extLst>
          </p:cNvPr>
          <p:cNvSpPr txBox="1"/>
          <p:nvPr/>
        </p:nvSpPr>
        <p:spPr>
          <a:xfrm>
            <a:off x="7857344" y="801973"/>
            <a:ext cx="297305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07CB98"/>
                </a:solidFill>
              </a:rPr>
              <a:t>Negative Reviews</a:t>
            </a:r>
          </a:p>
        </p:txBody>
      </p:sp>
      <p:pic>
        <p:nvPicPr>
          <p:cNvPr id="8" name="Picture 8" descr="A picture containing sky, skiing, outdoor, snow&#10;&#10;Description generated with very high confidence">
            <a:extLst>
              <a:ext uri="{FF2B5EF4-FFF2-40B4-BE49-F238E27FC236}">
                <a16:creationId xmlns:a16="http://schemas.microsoft.com/office/drawing/2014/main" xmlns="" id="{3735BA6A-AD4B-442E-B84F-F4FF071CC0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4754" y="1181762"/>
            <a:ext cx="5353674" cy="3306268"/>
          </a:xfrm>
          <a:prstGeom prst="rect">
            <a:avLst/>
          </a:prstGeom>
        </p:spPr>
      </p:pic>
      <p:pic>
        <p:nvPicPr>
          <p:cNvPr id="12" name="Picture 12" descr="A picture containing sky, map, snow, outdoor&#10;&#10;Description generated with high confidence">
            <a:extLst>
              <a:ext uri="{FF2B5EF4-FFF2-40B4-BE49-F238E27FC236}">
                <a16:creationId xmlns:a16="http://schemas.microsoft.com/office/drawing/2014/main" xmlns="" id="{558D0DB8-4330-489D-9DD7-921E82BA8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351" y="1177481"/>
            <a:ext cx="5141626" cy="3291332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xmlns="" id="{534258D6-210C-45E5-A8F7-FDC824AA66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512655"/>
              </p:ext>
            </p:extLst>
          </p:nvPr>
        </p:nvGraphicFramePr>
        <p:xfrm>
          <a:off x="887418" y="4969589"/>
          <a:ext cx="10704523" cy="133062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86391">
                  <a:extLst>
                    <a:ext uri="{9D8B030D-6E8A-4147-A177-3AD203B41FA5}">
                      <a16:colId xmlns:a16="http://schemas.microsoft.com/office/drawing/2014/main" xmlns="" val="4064601820"/>
                    </a:ext>
                  </a:extLst>
                </a:gridCol>
                <a:gridCol w="3660098">
                  <a:extLst>
                    <a:ext uri="{9D8B030D-6E8A-4147-A177-3AD203B41FA5}">
                      <a16:colId xmlns:a16="http://schemas.microsoft.com/office/drawing/2014/main" xmlns="" val="3696159948"/>
                    </a:ext>
                  </a:extLst>
                </a:gridCol>
                <a:gridCol w="5358034">
                  <a:extLst>
                    <a:ext uri="{9D8B030D-6E8A-4147-A177-3AD203B41FA5}">
                      <a16:colId xmlns:a16="http://schemas.microsoft.com/office/drawing/2014/main" xmlns="" val="2583799940"/>
                    </a:ext>
                  </a:extLst>
                </a:gridCol>
              </a:tblGrid>
              <a:tr h="206941">
                <a:tc gridSpan="3">
                  <a:txBody>
                    <a:bodyPr/>
                    <a:lstStyle/>
                    <a:p>
                      <a:r>
                        <a:rPr lang="en-US" sz="1200"/>
                        <a:t>All nodes with same modularity class of 1; Again UK is the only node with non-zero betweenness centrality (1) in positive reviews.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56069596"/>
                  </a:ext>
                </a:extLst>
              </a:tr>
              <a:tr h="206941">
                <a:tc>
                  <a:txBody>
                    <a:bodyPr/>
                    <a:lstStyle/>
                    <a:p>
                      <a:r>
                        <a:rPr lang="en-US" sz="1200"/>
                        <a:t>Reviewer Sentiment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Reviewer Nationality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Common themes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74164882"/>
                  </a:ext>
                </a:extLst>
              </a:tr>
              <a:tr h="324208">
                <a:tc>
                  <a:txBody>
                    <a:bodyPr/>
                    <a:lstStyle/>
                    <a:p>
                      <a:r>
                        <a:rPr lang="en-US" sz="120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FFFFFF"/>
                          </a:solidFill>
                          <a:latin typeface="Georgia"/>
                        </a:rPr>
                        <a:t>Australia, Canada, France, Germany, Ireland, Netherlands, Saudi Arabia, UAE, UK, USA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Position, range, airco, staff, location, credit card, service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20607795"/>
                  </a:ext>
                </a:extLst>
              </a:tr>
              <a:tr h="324786">
                <a:tc>
                  <a:txBody>
                    <a:bodyPr/>
                    <a:lstStyle/>
                    <a:p>
                      <a:r>
                        <a:rPr lang="en-US" sz="120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Same as above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Western, ice gel, décor, airco, bathtub, credit card, 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74785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57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2007" y="2765200"/>
            <a:ext cx="2181194" cy="1069940"/>
          </a:xfrm>
        </p:spPr>
        <p:txBody>
          <a:bodyPr>
            <a:normAutofit/>
          </a:bodyPr>
          <a:lstStyle/>
          <a:p>
            <a:pPr algn="ctr"/>
            <a:r>
              <a:rPr lang="en-US" sz="6600">
                <a:solidFill>
                  <a:schemeClr val="tx1"/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53420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62303"/>
            <a:ext cx="9601200" cy="445350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Network analysis : Vienna hotel reviews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B49220-F4E9-4B00-BFB4-9790571A0E6D}"/>
              </a:ext>
            </a:extLst>
          </p:cNvPr>
          <p:cNvSpPr txBox="1"/>
          <p:nvPr/>
        </p:nvSpPr>
        <p:spPr>
          <a:xfrm>
            <a:off x="4724400" y="3194154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ED1F8AA-63C3-419F-9DC3-C146F1C2E39D}"/>
              </a:ext>
            </a:extLst>
          </p:cNvPr>
          <p:cNvSpPr txBox="1"/>
          <p:nvPr/>
        </p:nvSpPr>
        <p:spPr>
          <a:xfrm>
            <a:off x="1299148" y="814466"/>
            <a:ext cx="297305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07CB98"/>
                </a:solidFill>
              </a:rPr>
              <a:t>Positive Reviews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09853A2-C3B4-43EA-A997-413D9D3D2B13}"/>
              </a:ext>
            </a:extLst>
          </p:cNvPr>
          <p:cNvSpPr txBox="1"/>
          <p:nvPr/>
        </p:nvSpPr>
        <p:spPr>
          <a:xfrm>
            <a:off x="7819869" y="814465"/>
            <a:ext cx="297305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07CB98"/>
                </a:solidFill>
              </a:rPr>
              <a:t>Negative Reviews</a:t>
            </a:r>
          </a:p>
        </p:txBody>
      </p:sp>
      <p:graphicFrame>
        <p:nvGraphicFramePr>
          <p:cNvPr id="19" name="Table 2">
            <a:extLst>
              <a:ext uri="{FF2B5EF4-FFF2-40B4-BE49-F238E27FC236}">
                <a16:creationId xmlns:a16="http://schemas.microsoft.com/office/drawing/2014/main" xmlns="" id="{5DF305D0-D420-496F-9F10-B38DE58BFE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539823"/>
              </p:ext>
            </p:extLst>
          </p:nvPr>
        </p:nvGraphicFramePr>
        <p:xfrm>
          <a:off x="799975" y="4894638"/>
          <a:ext cx="10704523" cy="1925209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86391">
                  <a:extLst>
                    <a:ext uri="{9D8B030D-6E8A-4147-A177-3AD203B41FA5}">
                      <a16:colId xmlns:a16="http://schemas.microsoft.com/office/drawing/2014/main" xmlns="" val="4064601820"/>
                    </a:ext>
                  </a:extLst>
                </a:gridCol>
                <a:gridCol w="3660098">
                  <a:extLst>
                    <a:ext uri="{9D8B030D-6E8A-4147-A177-3AD203B41FA5}">
                      <a16:colId xmlns:a16="http://schemas.microsoft.com/office/drawing/2014/main" xmlns="" val="3696159948"/>
                    </a:ext>
                  </a:extLst>
                </a:gridCol>
                <a:gridCol w="5358034">
                  <a:extLst>
                    <a:ext uri="{9D8B030D-6E8A-4147-A177-3AD203B41FA5}">
                      <a16:colId xmlns:a16="http://schemas.microsoft.com/office/drawing/2014/main" xmlns="" val="2583799940"/>
                    </a:ext>
                  </a:extLst>
                </a:gridCol>
              </a:tblGrid>
              <a:tr h="206941">
                <a:tc gridSpan="3">
                  <a:txBody>
                    <a:bodyPr/>
                    <a:lstStyle/>
                    <a:p>
                      <a:r>
                        <a:rPr lang="en-US" sz="1200"/>
                        <a:t>All nodes have zero betweenness centrality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56069596"/>
                  </a:ext>
                </a:extLst>
              </a:tr>
              <a:tr h="206941">
                <a:tc>
                  <a:txBody>
                    <a:bodyPr/>
                    <a:lstStyle/>
                    <a:p>
                      <a:r>
                        <a:rPr lang="en-US" sz="1200"/>
                        <a:t>Reviewer Sentiment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Reviewer Nationality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Common themes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74164882"/>
                  </a:ext>
                </a:extLst>
              </a:tr>
              <a:tr h="324208">
                <a:tc>
                  <a:txBody>
                    <a:bodyPr/>
                    <a:lstStyle/>
                    <a:p>
                      <a:r>
                        <a:rPr lang="en-US" sz="120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FFFFFF"/>
                          </a:solidFill>
                          <a:latin typeface="Georgia"/>
                        </a:rPr>
                        <a:t>Austria, Czech Republic, Germany Hungary, Israel, Romania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View, atmosphere, metro, wien, hotel sacher, sch nburnn, parking, position, vienna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20607795"/>
                  </a:ext>
                </a:extLst>
              </a:tr>
              <a:tr h="324786">
                <a:tc>
                  <a:txBody>
                    <a:bodyPr/>
                    <a:lstStyle/>
                    <a:p>
                      <a:r>
                        <a:rPr lang="en-US" sz="120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Australia, UAE, UK, USA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Breakfast, facility, location, reception, river side, vintage, bedroom, transport 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74785895"/>
                  </a:ext>
                </a:extLst>
              </a:tr>
              <a:tr h="46216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All the above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Premise, thief, bike, parking, blanket, room, hostess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5325607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DDE3DF2-F808-4880-8677-352CC3D3831B}"/>
              </a:ext>
            </a:extLst>
          </p:cNvPr>
          <p:cNvSpPr txBox="1"/>
          <p:nvPr/>
        </p:nvSpPr>
        <p:spPr>
          <a:xfrm>
            <a:off x="6650966" y="3193211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14" name="Picture 14" descr="A close up of a map&#10;&#10;Description generated with high confidence">
            <a:extLst>
              <a:ext uri="{FF2B5EF4-FFF2-40B4-BE49-F238E27FC236}">
                <a16:creationId xmlns:a16="http://schemas.microsoft.com/office/drawing/2014/main" xmlns="" id="{7C030A8C-169C-463C-AC69-6B86CF84E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909" y="1187923"/>
            <a:ext cx="5618671" cy="3446984"/>
          </a:xfrm>
          <a:prstGeom prst="rect">
            <a:avLst/>
          </a:prstGeom>
        </p:spPr>
      </p:pic>
      <p:pic>
        <p:nvPicPr>
          <p:cNvPr id="12" name="Picture 12" descr="A close up of a map&#10;&#10;Description generated with high confidence">
            <a:extLst>
              <a:ext uri="{FF2B5EF4-FFF2-40B4-BE49-F238E27FC236}">
                <a16:creationId xmlns:a16="http://schemas.microsoft.com/office/drawing/2014/main" xmlns="" id="{1E1B59ED-F50E-4158-8D54-25ED04593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76250" y="1183480"/>
            <a:ext cx="5531689" cy="342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1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62303"/>
            <a:ext cx="9601200" cy="507809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Network analysis : Restaurant reviews</a:t>
            </a:r>
          </a:p>
        </p:txBody>
      </p:sp>
      <p:pic>
        <p:nvPicPr>
          <p:cNvPr id="4" name="Picture 4" descr="A picture containing sky, outdoor, snow&#10;&#10;Description generated with high confidence">
            <a:extLst>
              <a:ext uri="{FF2B5EF4-FFF2-40B4-BE49-F238E27FC236}">
                <a16:creationId xmlns:a16="http://schemas.microsoft.com/office/drawing/2014/main" xmlns="" id="{EB2DD4E2-282A-4927-8D9A-BDA17D5EA7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0483" y="1110715"/>
            <a:ext cx="4991100" cy="3086100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xmlns="" id="{C69DE5DB-C541-4FF4-BA8C-720A77EEC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22378"/>
              </p:ext>
            </p:extLst>
          </p:nvPr>
        </p:nvGraphicFramePr>
        <p:xfrm>
          <a:off x="849942" y="4619819"/>
          <a:ext cx="10741266" cy="12801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381499">
                  <a:extLst>
                    <a:ext uri="{9D8B030D-6E8A-4147-A177-3AD203B41FA5}">
                      <a16:colId xmlns:a16="http://schemas.microsoft.com/office/drawing/2014/main" xmlns="" val="2546353285"/>
                    </a:ext>
                  </a:extLst>
                </a:gridCol>
                <a:gridCol w="6359767">
                  <a:extLst>
                    <a:ext uri="{9D8B030D-6E8A-4147-A177-3AD203B41FA5}">
                      <a16:colId xmlns:a16="http://schemas.microsoft.com/office/drawing/2014/main" xmlns="" val="1342572472"/>
                    </a:ext>
                  </a:extLst>
                </a:gridCol>
              </a:tblGrid>
              <a:tr h="371596">
                <a:tc gridSpan="2">
                  <a:txBody>
                    <a:bodyPr/>
                    <a:lstStyle/>
                    <a:p>
                      <a:r>
                        <a:rPr lang="en-US"/>
                        <a:t> All nodes with betweenness centrality or closeness centrality as zero; Network very sparse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41536514"/>
                  </a:ext>
                </a:extLst>
              </a:tr>
              <a:tr h="371596">
                <a:tc>
                  <a:txBody>
                    <a:bodyPr/>
                    <a:lstStyle/>
                    <a:p>
                      <a:r>
                        <a:rPr lang="en-US"/>
                        <a:t>Common themes across all restaurants in 6 cities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Nothing as such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01994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503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6705"/>
            <a:ext cx="12385964" cy="82436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3970" y="2765200"/>
            <a:ext cx="4891143" cy="1069940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chemeClr val="tx1"/>
                </a:solidFill>
              </a:rPr>
              <a:t>Limitations</a:t>
            </a:r>
          </a:p>
        </p:txBody>
      </p:sp>
    </p:spTree>
    <p:extLst>
      <p:ext uri="{BB962C8B-B14F-4D97-AF65-F5344CB8AC3E}">
        <p14:creationId xmlns:p14="http://schemas.microsoft.com/office/powerpoint/2010/main" val="73106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Hard to find out "sarcasm" or complex sentiments (mixture of different types of words in sentence.</a:t>
            </a:r>
          </a:p>
          <a:p>
            <a:r>
              <a:rPr lang="en-US"/>
              <a:t>e.g. This sentiment was classified as 'positive' in hotel reviews dataset</a:t>
            </a:r>
            <a:br>
              <a:rPr lang="en-US"/>
            </a:br>
            <a:r>
              <a:rPr lang="en-US"/>
              <a:t>"Only the park view was great". Here this sentiment hints that the reviewer is trying to say that nothing in the hotel was good. </a:t>
            </a:r>
          </a:p>
          <a:p>
            <a:r>
              <a:rPr lang="en-US"/>
              <a:t>The hotels dataset was too large to do network analysis on the entire dataset at once. </a:t>
            </a:r>
          </a:p>
          <a:p>
            <a:r>
              <a:rPr lang="en-US"/>
              <a:t>Few cities in the hotels dataset</a:t>
            </a:r>
          </a:p>
          <a:p>
            <a:r>
              <a:rPr lang="en-US"/>
              <a:t>Difficult to get subtle themes from network analysis. Also if the network is too dense or sparse, then not sure whether any relevant information can be extracted.</a:t>
            </a:r>
          </a:p>
        </p:txBody>
      </p:sp>
    </p:spTree>
    <p:extLst>
      <p:ext uri="{BB962C8B-B14F-4D97-AF65-F5344CB8AC3E}">
        <p14:creationId xmlns:p14="http://schemas.microsoft.com/office/powerpoint/2010/main" val="28920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004" y="-613739"/>
            <a:ext cx="12524509" cy="78278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3970" y="2765200"/>
            <a:ext cx="4891143" cy="1069940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chemeClr val="tx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4419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647985"/>
            <a:ext cx="9601200" cy="452897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hlinkClick r:id="rId2"/>
              </a:rPr>
              <a:t>https://www.kaggle.com/jiashenliu/515k-hotel-reviews-data-in-europe</a:t>
            </a:r>
            <a:r>
              <a:rPr lang="en-US"/>
              <a:t> </a:t>
            </a:r>
          </a:p>
          <a:p>
            <a:r>
              <a:rPr lang="en-US">
                <a:hlinkClick r:id="rId3"/>
              </a:rPr>
              <a:t>https://www.kaggle.com/damienbeneschi/krakow-ta-restaurans-data-raw</a:t>
            </a:r>
            <a:r>
              <a:rPr lang="en-US"/>
              <a:t> </a:t>
            </a:r>
          </a:p>
          <a:p>
            <a:r>
              <a:rPr lang="en-US">
                <a:hlinkClick r:id="rId4"/>
              </a:rPr>
              <a:t>https://www.worldweatheronline.com/</a:t>
            </a:r>
            <a:r>
              <a:rPr lang="en-US"/>
              <a:t> </a:t>
            </a:r>
          </a:p>
          <a:p>
            <a:r>
              <a:rPr lang="en-US">
                <a:hlinkClick r:id="rId5"/>
              </a:rPr>
              <a:t>https://www.statista.com/statistics/314340/leading-european-city-tourism-destinations-by-number-of-bednights/</a:t>
            </a:r>
            <a:endParaRPr lang="en-US"/>
          </a:p>
          <a:p>
            <a:r>
              <a:rPr lang="en-US">
                <a:hlinkClick r:id="rId6"/>
              </a:rPr>
              <a:t>https://github.com/cbail/textnets</a:t>
            </a:r>
            <a:endParaRPr lang="en-US"/>
          </a:p>
          <a:p>
            <a:r>
              <a:rPr lang="en-US">
                <a:hlinkClick r:id="rId7"/>
              </a:rPr>
              <a:t>https://www.tidytextmining.com</a:t>
            </a:r>
            <a:r>
              <a:rPr lang="en-US"/>
              <a:t> </a:t>
            </a:r>
          </a:p>
          <a:p>
            <a:r>
              <a:rPr lang="en-US">
                <a:solidFill>
                  <a:schemeClr val="accent2"/>
                </a:solidFill>
              </a:rPr>
              <a:t>Hlavac, Marek (2018). stargazer: Well-Formatted Regression and Summary Statistics Tables. R package version 5.2.2. https://CRAN.R-project.org/package=stargazer </a:t>
            </a:r>
          </a:p>
          <a:p>
            <a:r>
              <a:rPr lang="en-US">
                <a:solidFill>
                  <a:schemeClr val="accent2"/>
                </a:solidFill>
              </a:rPr>
              <a:t>Dos Santos C, Gatti M. Deep convolutional neural networks for sentiment analysis of short texts[C]//Proceedings of COLING 2014, the 25th International Conference on Computational Linguistics: Technical Papers. 2014: 69-78.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52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9356D6A-A694-421D-AB2D-E5EAFF8D3AB8}"/>
              </a:ext>
            </a:extLst>
          </p:cNvPr>
          <p:cNvSpPr txBox="1">
            <a:spLocks/>
          </p:cNvSpPr>
          <p:nvPr/>
        </p:nvSpPr>
        <p:spPr>
          <a:xfrm>
            <a:off x="1224516" y="1350334"/>
            <a:ext cx="9601200" cy="43481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Hotel reviews from six European cities</a:t>
            </a:r>
          </a:p>
          <a:p>
            <a:r>
              <a:rPr lang="en-US" sz="2800"/>
              <a:t>Restaurant reviews from 31 European cities</a:t>
            </a:r>
          </a:p>
          <a:p>
            <a:r>
              <a:rPr lang="en-US" sz="2800"/>
              <a:t>Average monthly temperatures</a:t>
            </a:r>
          </a:p>
          <a:p>
            <a:r>
              <a:rPr lang="en-US" sz="2800"/>
              <a:t>2017 tourism by city</a:t>
            </a:r>
          </a:p>
          <a:p>
            <a:r>
              <a:rPr lang="en-US" sz="2800"/>
              <a:t>Flights into each city</a:t>
            </a:r>
          </a:p>
          <a:p>
            <a:endParaRPr lang="en-US" sz="2800"/>
          </a:p>
          <a:p>
            <a:endParaRPr lang="en-US" sz="2800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xmlns="" id="{38F9A7CE-BC82-4444-ABC9-CC898A963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30" y="4667251"/>
            <a:ext cx="3721239" cy="822708"/>
          </a:xfrm>
          <a:prstGeom prst="rect">
            <a:avLst/>
          </a:prstGeom>
        </p:spPr>
      </p:pic>
      <p:pic>
        <p:nvPicPr>
          <p:cNvPr id="10" name="Picture 10" descr="A close up of a sign&#10;&#10;Description generated with high confidence">
            <a:extLst>
              <a:ext uri="{FF2B5EF4-FFF2-40B4-BE49-F238E27FC236}">
                <a16:creationId xmlns:a16="http://schemas.microsoft.com/office/drawing/2014/main" xmlns="" id="{EBA86026-2A2D-4B60-9CA1-001ECF607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497" y="4084863"/>
            <a:ext cx="2458497" cy="2458497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xmlns="" id="{1BFFA151-4AAB-450E-B140-D9C376304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326" y="3907501"/>
            <a:ext cx="3171196" cy="127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75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xmlns="" id="{165D383B-A31C-4CFE-A1C3-F8C0D2FDB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126476" y="634560"/>
            <a:ext cx="9900072" cy="588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5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008" y="0"/>
            <a:ext cx="13123024" cy="73817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7403" y="2765200"/>
            <a:ext cx="5190401" cy="1069940"/>
          </a:xfrm>
        </p:spPr>
        <p:txBody>
          <a:bodyPr>
            <a:normAutofit/>
          </a:bodyPr>
          <a:lstStyle/>
          <a:p>
            <a:pPr algn="ctr"/>
            <a:r>
              <a:rPr lang="en-US" sz="6600">
                <a:solidFill>
                  <a:schemeClr val="tx1"/>
                </a:solidFill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22991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9185" y="1500553"/>
            <a:ext cx="9601200" cy="43481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/>
              <a:t>Word frequencies</a:t>
            </a:r>
          </a:p>
          <a:p>
            <a:r>
              <a:rPr lang="en-US" sz="2800"/>
              <a:t>Sentiment analysis</a:t>
            </a:r>
          </a:p>
          <a:p>
            <a:r>
              <a:rPr lang="en-US" sz="2800"/>
              <a:t>Word2Vec &amp; CNN</a:t>
            </a:r>
          </a:p>
          <a:p>
            <a:r>
              <a:rPr lang="en-US" sz="2800"/>
              <a:t>Instrumental variables regression</a:t>
            </a:r>
          </a:p>
          <a:p>
            <a:r>
              <a:rPr lang="en-US" sz="2800"/>
              <a:t>Network analysis</a:t>
            </a:r>
          </a:p>
        </p:txBody>
      </p:sp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xmlns="" id="{CF3AF661-3349-4DC5-8350-09683B73F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3349605"/>
            <a:ext cx="4243753" cy="317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4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7897" y="-257660"/>
            <a:ext cx="13261002" cy="71156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3439" y="2809289"/>
            <a:ext cx="7191777" cy="1069940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chemeClr val="tx1"/>
                </a:solidFill>
              </a:rPr>
              <a:t>Word Frequencies</a:t>
            </a:r>
          </a:p>
        </p:txBody>
      </p:sp>
    </p:spTree>
    <p:extLst>
      <p:ext uri="{BB962C8B-B14F-4D97-AF65-F5344CB8AC3E}">
        <p14:creationId xmlns:p14="http://schemas.microsoft.com/office/powerpoint/2010/main" val="114530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rushed Metal 16x9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een brushed metal presentation (widescreen).potx" id="{C4E52658-42BB-4751-AD45-DBF99E6546BE}" vid="{DAEF9E1A-844D-45D9-BB7C-945DFF722FA1}"/>
    </a:ext>
  </a:extLst>
</a:theme>
</file>

<file path=ppt/theme/theme2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Green brushed metal presentation (widescreen)</Template>
  <TotalTime>0</TotalTime>
  <Words>1246</Words>
  <Application>Microsoft Macintosh PowerPoint</Application>
  <PresentationFormat>Widescreen</PresentationFormat>
  <Paragraphs>273</Paragraphs>
  <Slides>45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Georgia</vt:lpstr>
      <vt:lpstr>Wingdings</vt:lpstr>
      <vt:lpstr>Brushed Metal 16x9</vt:lpstr>
      <vt:lpstr>Hotel and Restaurant Reviews</vt:lpstr>
      <vt:lpstr>Research Questions</vt:lpstr>
      <vt:lpstr>PowerPoint Presentation</vt:lpstr>
      <vt:lpstr>Data</vt:lpstr>
      <vt:lpstr>PowerPoint Presentation</vt:lpstr>
      <vt:lpstr>PowerPoint Presentation</vt:lpstr>
      <vt:lpstr>Methodology</vt:lpstr>
      <vt:lpstr>PowerPoint Presentation</vt:lpstr>
      <vt:lpstr>Word Frequencies</vt:lpstr>
      <vt:lpstr>Restaurants</vt:lpstr>
      <vt:lpstr>PowerPoint Presentation</vt:lpstr>
      <vt:lpstr>PowerPoint Presentation</vt:lpstr>
      <vt:lpstr>Common Themes</vt:lpstr>
      <vt:lpstr>Unique observations</vt:lpstr>
      <vt:lpstr>Hotels</vt:lpstr>
      <vt:lpstr>PowerPoint Presentation</vt:lpstr>
      <vt:lpstr>Common themes</vt:lpstr>
      <vt:lpstr>Unique observations</vt:lpstr>
      <vt:lpstr>Most common nationalities of the reviewers: </vt:lpstr>
      <vt:lpstr>Most mentioned words for  hotels by reviewer nationalities  </vt:lpstr>
      <vt:lpstr>Unique Observations</vt:lpstr>
      <vt:lpstr>Sentiment Analysis</vt:lpstr>
      <vt:lpstr>Hotel sentiments</vt:lpstr>
      <vt:lpstr>Sentiment scores by reviewer nationality</vt:lpstr>
      <vt:lpstr>Sentiment scores for hotel features</vt:lpstr>
      <vt:lpstr>Ovservations</vt:lpstr>
      <vt:lpstr>Sentiment classifier for restaurant reviews</vt:lpstr>
      <vt:lpstr>PowerPoint Presentation</vt:lpstr>
      <vt:lpstr>Top 5 popular cuisine style based on sentiments</vt:lpstr>
      <vt:lpstr>Instrumental Variables Regression</vt:lpstr>
      <vt:lpstr>PowerPoint Presentation</vt:lpstr>
      <vt:lpstr>PowerPoint Presentation</vt:lpstr>
      <vt:lpstr>Network Analysis</vt:lpstr>
      <vt:lpstr>Network analysis : Methodology</vt:lpstr>
      <vt:lpstr>Network Analysis - Amsterdam hotel reviews</vt:lpstr>
      <vt:lpstr>Network analysis : Barcelona hotel reviews</vt:lpstr>
      <vt:lpstr>Network analysis : London hotel reviews</vt:lpstr>
      <vt:lpstr>Network analysis : Milan hotel reviews</vt:lpstr>
      <vt:lpstr>Network analysis : Paris hotel reviews</vt:lpstr>
      <vt:lpstr>Network analysis : Vienna hotel reviews</vt:lpstr>
      <vt:lpstr>Network analysis : Restaurant reviews</vt:lpstr>
      <vt:lpstr>Limitations</vt:lpstr>
      <vt:lpstr>PowerPoint Presentation</vt:lpstr>
      <vt:lpstr>Thank You</vt:lpstr>
      <vt:lpstr>References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 and Restaurant Reviews</dc:title>
  <dc:creator>Kirsten Mead</dc:creator>
  <cp:lastModifiedBy>Kirsten Mead</cp:lastModifiedBy>
  <cp:revision>1</cp:revision>
  <dcterms:created xsi:type="dcterms:W3CDTF">2018-12-01T16:07:28Z</dcterms:created>
  <dcterms:modified xsi:type="dcterms:W3CDTF">2018-12-03T13:01:33Z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